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2" r:id="rId4"/>
    <p:sldId id="263" r:id="rId5"/>
    <p:sldId id="274" r:id="rId6"/>
    <p:sldId id="256" r:id="rId7"/>
    <p:sldId id="257" r:id="rId8"/>
    <p:sldId id="260" r:id="rId9"/>
    <p:sldId id="258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5A00"/>
    <a:srgbClr val="DADCDE"/>
    <a:srgbClr val="465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0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9D-9B44-9281-3F0B89ECF1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9D-9B44-9281-3F0B89ECF1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9D-9B44-9281-3F0B89ECF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2467519"/>
        <c:axId val="922104863"/>
      </c:barChart>
      <c:catAx>
        <c:axId val="922467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104863"/>
        <c:crosses val="autoZero"/>
        <c:auto val="1"/>
        <c:lblAlgn val="ctr"/>
        <c:lblOffset val="100"/>
        <c:noMultiLvlLbl val="0"/>
      </c:catAx>
      <c:valAx>
        <c:axId val="922104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467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A-8743-9C8B-E67AF1049E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1A-8743-9C8B-E67AF1049EC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1A-8743-9C8B-E67AF1049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60438399"/>
        <c:axId val="860440079"/>
      </c:barChart>
      <c:catAx>
        <c:axId val="8604383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440079"/>
        <c:crosses val="autoZero"/>
        <c:auto val="1"/>
        <c:lblAlgn val="ctr"/>
        <c:lblOffset val="100"/>
        <c:noMultiLvlLbl val="0"/>
      </c:catAx>
      <c:valAx>
        <c:axId val="8604400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438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BA-534F-925B-A41A95ED05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BA-534F-925B-A41A95ED05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BA-534F-925B-A41A95ED05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BA-534F-925B-A41A95ED054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A-C64A-9CEB-A95CB2E8C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1D9B0-19DA-774C-A785-45F33824A492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D8A0D-6EEF-3542-B716-8492B21A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D8A0D-6EEF-3542-B716-8492B21AF9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2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D8A0D-6EEF-3542-B716-8492B21AF9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6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D8A0D-6EEF-3542-B716-8492B21AF9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2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D8A0D-6EEF-3542-B716-8492B21AF9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65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D8A0D-6EEF-3542-B716-8492B21AF9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16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383B-BF54-B84D-B7DF-DA8EFC7A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325" y="1298308"/>
            <a:ext cx="11628935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60963-8DFE-A44E-87A5-0AD890260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325" y="3777983"/>
            <a:ext cx="11628935" cy="239898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0E242-9E72-BD42-81F0-4C23A4ED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CA44B-C116-234B-BCC9-30D467CC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6A80D-BC5F-6642-B59E-810FE05D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ED8C3B-CC5B-534A-9F31-1926EC9A9E8D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blurry image of a road&#10;&#10;Description automatically generated">
            <a:extLst>
              <a:ext uri="{FF2B5EF4-FFF2-40B4-BE49-F238E27FC236}">
                <a16:creationId xmlns:a16="http://schemas.microsoft.com/office/drawing/2014/main" id="{452936CB-9C08-1545-8932-8A9CA60C5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C5EC57C-E977-91BE-AB88-7DF213EBB1D6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79737D7E-A3C5-44A0-1E48-3A1BC4261D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507EC0C-9A79-31BF-B691-D8C76A7CED95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D3E736E-90CB-CC75-A1E1-C023D9556A4A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orange sign&#10;&#10;Description automatically generated">
              <a:extLst>
                <a:ext uri="{FF2B5EF4-FFF2-40B4-BE49-F238E27FC236}">
                  <a16:creationId xmlns:a16="http://schemas.microsoft.com/office/drawing/2014/main" id="{5423446A-B15A-7B2A-A3F7-340F471959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18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blurry image of a road&#10;&#10;Description automatically generated">
            <a:extLst>
              <a:ext uri="{FF2B5EF4-FFF2-40B4-BE49-F238E27FC236}">
                <a16:creationId xmlns:a16="http://schemas.microsoft.com/office/drawing/2014/main" id="{0CAD4A6F-3660-A977-E81A-B59E13A25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1" cy="26670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2567021F-9EED-31BF-7E0B-6856E3AD038A}"/>
              </a:ext>
            </a:extLst>
          </p:cNvPr>
          <p:cNvSpPr/>
          <p:nvPr userDrawn="1"/>
        </p:nvSpPr>
        <p:spPr>
          <a:xfrm>
            <a:off x="0" y="1413087"/>
            <a:ext cx="12192000" cy="125391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5FF2E-1121-324F-B6BB-7D5FED15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328065"/>
            <a:ext cx="11628934" cy="404276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580C5F-B939-5F41-82F7-C2F0AA108214}"/>
              </a:ext>
            </a:extLst>
          </p:cNvPr>
          <p:cNvSpPr/>
          <p:nvPr userDrawn="1"/>
        </p:nvSpPr>
        <p:spPr>
          <a:xfrm>
            <a:off x="0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B2DF5-7CE6-FA43-95DC-B2BCB44A101C}"/>
              </a:ext>
            </a:extLst>
          </p:cNvPr>
          <p:cNvSpPr/>
          <p:nvPr userDrawn="1"/>
        </p:nvSpPr>
        <p:spPr>
          <a:xfrm>
            <a:off x="0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D654B-472F-8746-84F8-84CF52565FA5}"/>
              </a:ext>
            </a:extLst>
          </p:cNvPr>
          <p:cNvSpPr/>
          <p:nvPr userDrawn="1"/>
        </p:nvSpPr>
        <p:spPr>
          <a:xfrm>
            <a:off x="0" y="5059036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505A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6B37D1-44B1-1448-A336-57C4C5A86713}"/>
              </a:ext>
            </a:extLst>
          </p:cNvPr>
          <p:cNvSpPr/>
          <p:nvPr userDrawn="1"/>
        </p:nvSpPr>
        <p:spPr>
          <a:xfrm>
            <a:off x="609448" y="6268379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44BDE4-44E7-4042-B63C-FABF728330C9}"/>
              </a:ext>
            </a:extLst>
          </p:cNvPr>
          <p:cNvSpPr/>
          <p:nvPr userDrawn="1"/>
        </p:nvSpPr>
        <p:spPr>
          <a:xfrm>
            <a:off x="609448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6C1102-5BAF-6748-A17F-8D86E3E71175}"/>
              </a:ext>
            </a:extLst>
          </p:cNvPr>
          <p:cNvSpPr/>
          <p:nvPr userDrawn="1"/>
        </p:nvSpPr>
        <p:spPr>
          <a:xfrm>
            <a:off x="609448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4D7B11-6D3B-8D49-9DF7-032CE7084ED9}"/>
              </a:ext>
            </a:extLst>
          </p:cNvPr>
          <p:cNvSpPr/>
          <p:nvPr userDrawn="1"/>
        </p:nvSpPr>
        <p:spPr>
          <a:xfrm>
            <a:off x="1218895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4B2ACF-45B9-8B4F-9A26-AD4E8B92E4E9}"/>
              </a:ext>
            </a:extLst>
          </p:cNvPr>
          <p:cNvSpPr/>
          <p:nvPr userDrawn="1"/>
        </p:nvSpPr>
        <p:spPr>
          <a:xfrm>
            <a:off x="1218895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B03E11-C812-7543-8AD9-654B8A926D53}"/>
              </a:ext>
            </a:extLst>
          </p:cNvPr>
          <p:cNvSpPr/>
          <p:nvPr userDrawn="1"/>
        </p:nvSpPr>
        <p:spPr>
          <a:xfrm>
            <a:off x="1218895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DC1B3-A3EF-484F-830B-07A19B08FA59}"/>
              </a:ext>
            </a:extLst>
          </p:cNvPr>
          <p:cNvSpPr/>
          <p:nvPr userDrawn="1"/>
        </p:nvSpPr>
        <p:spPr>
          <a:xfrm>
            <a:off x="1828343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D90081-E509-9041-AD0B-AB525891BF05}"/>
              </a:ext>
            </a:extLst>
          </p:cNvPr>
          <p:cNvSpPr/>
          <p:nvPr userDrawn="1"/>
        </p:nvSpPr>
        <p:spPr>
          <a:xfrm>
            <a:off x="1828343" y="5662115"/>
            <a:ext cx="612648" cy="606263"/>
          </a:xfrm>
          <a:prstGeom prst="rect">
            <a:avLst/>
          </a:prstGeom>
          <a:solidFill>
            <a:srgbClr val="DA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96A3A7-AEC4-1443-9885-685B4173C965}"/>
              </a:ext>
            </a:extLst>
          </p:cNvPr>
          <p:cNvSpPr/>
          <p:nvPr userDrawn="1"/>
        </p:nvSpPr>
        <p:spPr>
          <a:xfrm>
            <a:off x="1828343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2432E-8538-A34E-927B-02F27AC55600}"/>
              </a:ext>
            </a:extLst>
          </p:cNvPr>
          <p:cNvSpPr/>
          <p:nvPr userDrawn="1"/>
        </p:nvSpPr>
        <p:spPr>
          <a:xfrm>
            <a:off x="2437790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23484E-2289-3640-96A4-A460C28E1468}"/>
              </a:ext>
            </a:extLst>
          </p:cNvPr>
          <p:cNvSpPr/>
          <p:nvPr userDrawn="1"/>
        </p:nvSpPr>
        <p:spPr>
          <a:xfrm>
            <a:off x="2437790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9FC03A-F0C2-9B4F-87B4-40E85853D30A}"/>
              </a:ext>
            </a:extLst>
          </p:cNvPr>
          <p:cNvSpPr/>
          <p:nvPr userDrawn="1"/>
        </p:nvSpPr>
        <p:spPr>
          <a:xfrm>
            <a:off x="2437790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3AEF63-BA47-7A4B-AA87-DDFF441350B2}"/>
              </a:ext>
            </a:extLst>
          </p:cNvPr>
          <p:cNvSpPr/>
          <p:nvPr userDrawn="1"/>
        </p:nvSpPr>
        <p:spPr>
          <a:xfrm>
            <a:off x="3047238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0ECFA8-5559-AA47-A9B0-53FE89C38A49}"/>
              </a:ext>
            </a:extLst>
          </p:cNvPr>
          <p:cNvSpPr/>
          <p:nvPr userDrawn="1"/>
        </p:nvSpPr>
        <p:spPr>
          <a:xfrm>
            <a:off x="3047238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C65070-3CDA-754E-80CB-424D0A26EA12}"/>
              </a:ext>
            </a:extLst>
          </p:cNvPr>
          <p:cNvSpPr/>
          <p:nvPr userDrawn="1"/>
        </p:nvSpPr>
        <p:spPr>
          <a:xfrm>
            <a:off x="3047238" y="5059036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1DF84E-CDFC-4549-A661-CA07B5359F8E}"/>
              </a:ext>
            </a:extLst>
          </p:cNvPr>
          <p:cNvSpPr/>
          <p:nvPr userDrawn="1"/>
        </p:nvSpPr>
        <p:spPr>
          <a:xfrm>
            <a:off x="3656686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FF8FA-5816-044A-AE98-420EE25397A8}"/>
              </a:ext>
            </a:extLst>
          </p:cNvPr>
          <p:cNvSpPr/>
          <p:nvPr userDrawn="1"/>
        </p:nvSpPr>
        <p:spPr>
          <a:xfrm>
            <a:off x="3656686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26AE4-F3DC-1B4E-92BE-2BD7104F0306}"/>
              </a:ext>
            </a:extLst>
          </p:cNvPr>
          <p:cNvSpPr/>
          <p:nvPr userDrawn="1"/>
        </p:nvSpPr>
        <p:spPr>
          <a:xfrm>
            <a:off x="3656686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4BC29A-926D-6C46-AEC1-E9885FACCE66}"/>
              </a:ext>
            </a:extLst>
          </p:cNvPr>
          <p:cNvSpPr/>
          <p:nvPr userDrawn="1"/>
        </p:nvSpPr>
        <p:spPr>
          <a:xfrm>
            <a:off x="4266133" y="6268379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84C478-386C-254F-A1C9-F33AEF397CD8}"/>
              </a:ext>
            </a:extLst>
          </p:cNvPr>
          <p:cNvSpPr/>
          <p:nvPr userDrawn="1"/>
        </p:nvSpPr>
        <p:spPr>
          <a:xfrm>
            <a:off x="4266133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52F82D-F86C-C04F-BF8B-253D55791AA1}"/>
              </a:ext>
            </a:extLst>
          </p:cNvPr>
          <p:cNvSpPr/>
          <p:nvPr userDrawn="1"/>
        </p:nvSpPr>
        <p:spPr>
          <a:xfrm>
            <a:off x="4266133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FA16BD-934C-D142-84C5-FA1E29621466}"/>
              </a:ext>
            </a:extLst>
          </p:cNvPr>
          <p:cNvSpPr/>
          <p:nvPr userDrawn="1"/>
        </p:nvSpPr>
        <p:spPr>
          <a:xfrm>
            <a:off x="4875581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EEAC09-ED18-A447-9A69-4F0F5D173F21}"/>
              </a:ext>
            </a:extLst>
          </p:cNvPr>
          <p:cNvSpPr/>
          <p:nvPr userDrawn="1"/>
        </p:nvSpPr>
        <p:spPr>
          <a:xfrm>
            <a:off x="4875581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F0E21A-C1BE-4242-9699-0FB92D1557D5}"/>
              </a:ext>
            </a:extLst>
          </p:cNvPr>
          <p:cNvSpPr/>
          <p:nvPr userDrawn="1"/>
        </p:nvSpPr>
        <p:spPr>
          <a:xfrm>
            <a:off x="4875581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3D0803-5F0E-4F41-B21D-9BA8A7AE5184}"/>
              </a:ext>
            </a:extLst>
          </p:cNvPr>
          <p:cNvSpPr/>
          <p:nvPr userDrawn="1"/>
        </p:nvSpPr>
        <p:spPr>
          <a:xfrm>
            <a:off x="5485028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33FB272-32D4-D941-A012-A1F81D4E0788}"/>
              </a:ext>
            </a:extLst>
          </p:cNvPr>
          <p:cNvSpPr/>
          <p:nvPr userDrawn="1"/>
        </p:nvSpPr>
        <p:spPr>
          <a:xfrm>
            <a:off x="5485028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C59D98-1ED1-EA43-9EE9-0F28E1663194}"/>
              </a:ext>
            </a:extLst>
          </p:cNvPr>
          <p:cNvSpPr/>
          <p:nvPr userDrawn="1"/>
        </p:nvSpPr>
        <p:spPr>
          <a:xfrm>
            <a:off x="5485028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C354DA-ED6B-0245-8A12-E5CC9BC06476}"/>
              </a:ext>
            </a:extLst>
          </p:cNvPr>
          <p:cNvSpPr/>
          <p:nvPr userDrawn="1"/>
        </p:nvSpPr>
        <p:spPr>
          <a:xfrm>
            <a:off x="6094476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EBC742-BE68-224B-9787-9F3D4E8EAB44}"/>
              </a:ext>
            </a:extLst>
          </p:cNvPr>
          <p:cNvSpPr/>
          <p:nvPr userDrawn="1"/>
        </p:nvSpPr>
        <p:spPr>
          <a:xfrm>
            <a:off x="6094476" y="5662115"/>
            <a:ext cx="612648" cy="606263"/>
          </a:xfrm>
          <a:prstGeom prst="rect">
            <a:avLst/>
          </a:prstGeom>
          <a:solidFill>
            <a:srgbClr val="DA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5AB446-59FD-684B-8E0D-73DDA96F0E4A}"/>
              </a:ext>
            </a:extLst>
          </p:cNvPr>
          <p:cNvSpPr/>
          <p:nvPr userDrawn="1"/>
        </p:nvSpPr>
        <p:spPr>
          <a:xfrm>
            <a:off x="6094476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96880D-DA14-B247-AB01-0DDB5E0B4E2A}"/>
              </a:ext>
            </a:extLst>
          </p:cNvPr>
          <p:cNvSpPr/>
          <p:nvPr userDrawn="1"/>
        </p:nvSpPr>
        <p:spPr>
          <a:xfrm>
            <a:off x="6703924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1CDD68-1656-A344-8D62-3BC2BE629618}"/>
              </a:ext>
            </a:extLst>
          </p:cNvPr>
          <p:cNvSpPr/>
          <p:nvPr userDrawn="1"/>
        </p:nvSpPr>
        <p:spPr>
          <a:xfrm>
            <a:off x="6703924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21A98E-F1D3-0F49-9600-2C4706E6395B}"/>
              </a:ext>
            </a:extLst>
          </p:cNvPr>
          <p:cNvSpPr/>
          <p:nvPr userDrawn="1"/>
        </p:nvSpPr>
        <p:spPr>
          <a:xfrm>
            <a:off x="6703924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509162-6530-1049-8CDC-FAB3B53EBACB}"/>
              </a:ext>
            </a:extLst>
          </p:cNvPr>
          <p:cNvSpPr/>
          <p:nvPr userDrawn="1"/>
        </p:nvSpPr>
        <p:spPr>
          <a:xfrm>
            <a:off x="7313371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1716F4-0799-F544-A603-C56063AEA438}"/>
              </a:ext>
            </a:extLst>
          </p:cNvPr>
          <p:cNvSpPr/>
          <p:nvPr userDrawn="1"/>
        </p:nvSpPr>
        <p:spPr>
          <a:xfrm>
            <a:off x="7313371" y="5662115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208ACC-539F-6E4F-8FC2-A21F053C7284}"/>
              </a:ext>
            </a:extLst>
          </p:cNvPr>
          <p:cNvSpPr/>
          <p:nvPr userDrawn="1"/>
        </p:nvSpPr>
        <p:spPr>
          <a:xfrm>
            <a:off x="7313371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305F22-ED30-204A-BBA3-BC9BDBBFF18D}"/>
              </a:ext>
            </a:extLst>
          </p:cNvPr>
          <p:cNvSpPr/>
          <p:nvPr userDrawn="1"/>
        </p:nvSpPr>
        <p:spPr>
          <a:xfrm>
            <a:off x="7922819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B944E2-5BBC-D940-B4EC-59E7D173B6C6}"/>
              </a:ext>
            </a:extLst>
          </p:cNvPr>
          <p:cNvSpPr/>
          <p:nvPr userDrawn="1"/>
        </p:nvSpPr>
        <p:spPr>
          <a:xfrm>
            <a:off x="7922819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030CF1-ACE5-114D-B098-D39BF3EA9B3C}"/>
              </a:ext>
            </a:extLst>
          </p:cNvPr>
          <p:cNvSpPr/>
          <p:nvPr userDrawn="1"/>
        </p:nvSpPr>
        <p:spPr>
          <a:xfrm>
            <a:off x="7922819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74D791-461E-BE41-87DB-D8C2BEB55F37}"/>
              </a:ext>
            </a:extLst>
          </p:cNvPr>
          <p:cNvSpPr/>
          <p:nvPr userDrawn="1"/>
        </p:nvSpPr>
        <p:spPr>
          <a:xfrm>
            <a:off x="8532266" y="6268379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491A134-5DAB-624A-9D58-B87AA30703EC}"/>
              </a:ext>
            </a:extLst>
          </p:cNvPr>
          <p:cNvSpPr/>
          <p:nvPr userDrawn="1"/>
        </p:nvSpPr>
        <p:spPr>
          <a:xfrm>
            <a:off x="8532266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68FB79F-9553-3740-BE7A-F38A5E3DB624}"/>
              </a:ext>
            </a:extLst>
          </p:cNvPr>
          <p:cNvSpPr/>
          <p:nvPr userDrawn="1"/>
        </p:nvSpPr>
        <p:spPr>
          <a:xfrm>
            <a:off x="8532266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DE2E3DB-F817-7D44-AADB-E7F7F929E6A8}"/>
              </a:ext>
            </a:extLst>
          </p:cNvPr>
          <p:cNvSpPr/>
          <p:nvPr userDrawn="1"/>
        </p:nvSpPr>
        <p:spPr>
          <a:xfrm>
            <a:off x="9141714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BD9A715-C263-334C-A34F-BEBDB0D9E8F1}"/>
              </a:ext>
            </a:extLst>
          </p:cNvPr>
          <p:cNvSpPr/>
          <p:nvPr userDrawn="1"/>
        </p:nvSpPr>
        <p:spPr>
          <a:xfrm>
            <a:off x="9141714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97712E0-E1C6-8644-96BC-1EC4992F6988}"/>
              </a:ext>
            </a:extLst>
          </p:cNvPr>
          <p:cNvSpPr/>
          <p:nvPr userDrawn="1"/>
        </p:nvSpPr>
        <p:spPr>
          <a:xfrm>
            <a:off x="9141714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D98070-92A3-9A45-9EE2-8176EF8D5C34}"/>
              </a:ext>
            </a:extLst>
          </p:cNvPr>
          <p:cNvSpPr/>
          <p:nvPr userDrawn="1"/>
        </p:nvSpPr>
        <p:spPr>
          <a:xfrm>
            <a:off x="9751162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DEBD34-9782-DC41-BB72-D2558B32BDA2}"/>
              </a:ext>
            </a:extLst>
          </p:cNvPr>
          <p:cNvSpPr/>
          <p:nvPr userDrawn="1"/>
        </p:nvSpPr>
        <p:spPr>
          <a:xfrm>
            <a:off x="9751162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4AE9368-ECFF-8A44-A94A-9D53424CD684}"/>
              </a:ext>
            </a:extLst>
          </p:cNvPr>
          <p:cNvSpPr/>
          <p:nvPr userDrawn="1"/>
        </p:nvSpPr>
        <p:spPr>
          <a:xfrm>
            <a:off x="9751162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7146752-5A7F-9E48-A95F-4226A3D74FF6}"/>
              </a:ext>
            </a:extLst>
          </p:cNvPr>
          <p:cNvSpPr/>
          <p:nvPr userDrawn="1"/>
        </p:nvSpPr>
        <p:spPr>
          <a:xfrm>
            <a:off x="10360609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91C7E64-CAF1-4442-9BA7-AC6959C0D143}"/>
              </a:ext>
            </a:extLst>
          </p:cNvPr>
          <p:cNvSpPr/>
          <p:nvPr userDrawn="1"/>
        </p:nvSpPr>
        <p:spPr>
          <a:xfrm>
            <a:off x="10360609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D86F388-E83A-BD4C-B294-F29FF053A4CD}"/>
              </a:ext>
            </a:extLst>
          </p:cNvPr>
          <p:cNvSpPr/>
          <p:nvPr userDrawn="1"/>
        </p:nvSpPr>
        <p:spPr>
          <a:xfrm>
            <a:off x="10360609" y="5059036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5450C61-BB56-684E-AD2C-C05E8F2EA28F}"/>
              </a:ext>
            </a:extLst>
          </p:cNvPr>
          <p:cNvSpPr/>
          <p:nvPr userDrawn="1"/>
        </p:nvSpPr>
        <p:spPr>
          <a:xfrm>
            <a:off x="10970057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B5872F8-C5AE-1949-BAD8-9EB638ACB751}"/>
              </a:ext>
            </a:extLst>
          </p:cNvPr>
          <p:cNvSpPr/>
          <p:nvPr userDrawn="1"/>
        </p:nvSpPr>
        <p:spPr>
          <a:xfrm>
            <a:off x="10970057" y="5662115"/>
            <a:ext cx="612648" cy="606263"/>
          </a:xfrm>
          <a:prstGeom prst="rect">
            <a:avLst/>
          </a:prstGeom>
          <a:solidFill>
            <a:srgbClr val="DA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CE1084-EC17-6944-885E-EA617F53B34E}"/>
              </a:ext>
            </a:extLst>
          </p:cNvPr>
          <p:cNvSpPr/>
          <p:nvPr userDrawn="1"/>
        </p:nvSpPr>
        <p:spPr>
          <a:xfrm>
            <a:off x="10970057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AD49991-D6C8-1649-83EA-71F92EE74235}"/>
              </a:ext>
            </a:extLst>
          </p:cNvPr>
          <p:cNvSpPr/>
          <p:nvPr userDrawn="1"/>
        </p:nvSpPr>
        <p:spPr>
          <a:xfrm>
            <a:off x="11579504" y="6268379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B5326E0-E7A1-944D-84EB-96E861552CE1}"/>
              </a:ext>
            </a:extLst>
          </p:cNvPr>
          <p:cNvSpPr/>
          <p:nvPr userDrawn="1"/>
        </p:nvSpPr>
        <p:spPr>
          <a:xfrm>
            <a:off x="11579504" y="566211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3872E0-831E-304F-8F9E-CB8CD5E8E398}"/>
              </a:ext>
            </a:extLst>
          </p:cNvPr>
          <p:cNvSpPr/>
          <p:nvPr userDrawn="1"/>
        </p:nvSpPr>
        <p:spPr>
          <a:xfrm>
            <a:off x="11579504" y="5059036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3B144CB-3828-4440-A0D2-EC9AA9E01E5A}"/>
              </a:ext>
            </a:extLst>
          </p:cNvPr>
          <p:cNvSpPr/>
          <p:nvPr userDrawn="1"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24A5276-F96A-A349-8CC4-D405F3E8E0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05538-E9EB-7AB4-ACCE-D5C84E63808E}"/>
              </a:ext>
            </a:extLst>
          </p:cNvPr>
          <p:cNvSpPr txBox="1"/>
          <p:nvPr userDrawn="1"/>
        </p:nvSpPr>
        <p:spPr>
          <a:xfrm>
            <a:off x="4920343" y="-391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7" name="Picture 76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6869F55D-7D21-516B-2E87-D5291B536A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03" y="510797"/>
            <a:ext cx="3462657" cy="108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89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road&#10;&#10;Description automatically generated">
            <a:extLst>
              <a:ext uri="{FF2B5EF4-FFF2-40B4-BE49-F238E27FC236}">
                <a16:creationId xmlns:a16="http://schemas.microsoft.com/office/drawing/2014/main" id="{D8168300-CE69-688E-4A14-23A78695D4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"/>
            <a:ext cx="12192001" cy="266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CF1D08-BB2F-D630-C95C-C9789F01EA13}"/>
              </a:ext>
            </a:extLst>
          </p:cNvPr>
          <p:cNvSpPr/>
          <p:nvPr userDrawn="1"/>
        </p:nvSpPr>
        <p:spPr>
          <a:xfrm>
            <a:off x="0" y="1413087"/>
            <a:ext cx="12192000" cy="125391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5FF2E-1121-324F-B6BB-7D5FED15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328065"/>
            <a:ext cx="11628934" cy="404276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528916D-0460-0040-9989-C28C770B2354}"/>
              </a:ext>
            </a:extLst>
          </p:cNvPr>
          <p:cNvSpPr/>
          <p:nvPr userDrawn="1"/>
        </p:nvSpPr>
        <p:spPr>
          <a:xfrm>
            <a:off x="0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3B1A112-FFB5-3A4B-96F1-D432F7EFB22F}"/>
              </a:ext>
            </a:extLst>
          </p:cNvPr>
          <p:cNvSpPr/>
          <p:nvPr userDrawn="1"/>
        </p:nvSpPr>
        <p:spPr>
          <a:xfrm>
            <a:off x="0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50927D-8184-4F48-A619-CFB98B2FBCFA}"/>
              </a:ext>
            </a:extLst>
          </p:cNvPr>
          <p:cNvSpPr/>
          <p:nvPr userDrawn="1"/>
        </p:nvSpPr>
        <p:spPr>
          <a:xfrm>
            <a:off x="0" y="5064495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505A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85E8811-7880-6747-8BD1-A27EC6A5E3B5}"/>
              </a:ext>
            </a:extLst>
          </p:cNvPr>
          <p:cNvSpPr/>
          <p:nvPr userDrawn="1"/>
        </p:nvSpPr>
        <p:spPr>
          <a:xfrm>
            <a:off x="609448" y="6273838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C81A92-808A-5047-885D-ACAD4905F371}"/>
              </a:ext>
            </a:extLst>
          </p:cNvPr>
          <p:cNvSpPr/>
          <p:nvPr userDrawn="1"/>
        </p:nvSpPr>
        <p:spPr>
          <a:xfrm>
            <a:off x="609448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CCAEFF-BAFF-414A-85CE-C26532ABD2CB}"/>
              </a:ext>
            </a:extLst>
          </p:cNvPr>
          <p:cNvSpPr/>
          <p:nvPr userDrawn="1"/>
        </p:nvSpPr>
        <p:spPr>
          <a:xfrm>
            <a:off x="609448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7E9AB6A-6B09-4E41-84B6-98260B985310}"/>
              </a:ext>
            </a:extLst>
          </p:cNvPr>
          <p:cNvSpPr/>
          <p:nvPr userDrawn="1"/>
        </p:nvSpPr>
        <p:spPr>
          <a:xfrm>
            <a:off x="1218895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F287770-FE72-B445-B626-783EB15D23BC}"/>
              </a:ext>
            </a:extLst>
          </p:cNvPr>
          <p:cNvSpPr/>
          <p:nvPr userDrawn="1"/>
        </p:nvSpPr>
        <p:spPr>
          <a:xfrm>
            <a:off x="1218895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76C1323-A20B-C845-8F68-B67F81F16DA0}"/>
              </a:ext>
            </a:extLst>
          </p:cNvPr>
          <p:cNvSpPr/>
          <p:nvPr userDrawn="1"/>
        </p:nvSpPr>
        <p:spPr>
          <a:xfrm>
            <a:off x="1218895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FEC76D8-AE66-E24E-B9DE-55A27C30DBB2}"/>
              </a:ext>
            </a:extLst>
          </p:cNvPr>
          <p:cNvSpPr/>
          <p:nvPr userDrawn="1"/>
        </p:nvSpPr>
        <p:spPr>
          <a:xfrm>
            <a:off x="1828343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C2E836C-EF2F-F748-AEB1-1C6BA34733BF}"/>
              </a:ext>
            </a:extLst>
          </p:cNvPr>
          <p:cNvSpPr/>
          <p:nvPr userDrawn="1"/>
        </p:nvSpPr>
        <p:spPr>
          <a:xfrm>
            <a:off x="1828343" y="5667574"/>
            <a:ext cx="612648" cy="606263"/>
          </a:xfrm>
          <a:prstGeom prst="rect">
            <a:avLst/>
          </a:prstGeom>
          <a:solidFill>
            <a:srgbClr val="DA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8C8513F-3E20-6746-80D7-A641F4E698D0}"/>
              </a:ext>
            </a:extLst>
          </p:cNvPr>
          <p:cNvSpPr/>
          <p:nvPr userDrawn="1"/>
        </p:nvSpPr>
        <p:spPr>
          <a:xfrm>
            <a:off x="1828343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C1A682-0E54-0A48-920A-7A0C821C3F1D}"/>
              </a:ext>
            </a:extLst>
          </p:cNvPr>
          <p:cNvSpPr/>
          <p:nvPr userDrawn="1"/>
        </p:nvSpPr>
        <p:spPr>
          <a:xfrm>
            <a:off x="2437790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1656AB0-9E6A-8C4F-B317-5904BF7F5436}"/>
              </a:ext>
            </a:extLst>
          </p:cNvPr>
          <p:cNvSpPr/>
          <p:nvPr userDrawn="1"/>
        </p:nvSpPr>
        <p:spPr>
          <a:xfrm>
            <a:off x="2437790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8E9E32A-4185-7B4A-9952-0EF78D71EDD8}"/>
              </a:ext>
            </a:extLst>
          </p:cNvPr>
          <p:cNvSpPr/>
          <p:nvPr userDrawn="1"/>
        </p:nvSpPr>
        <p:spPr>
          <a:xfrm>
            <a:off x="2437790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3F03B9E-C77D-F74B-86B6-B86A78973B17}"/>
              </a:ext>
            </a:extLst>
          </p:cNvPr>
          <p:cNvSpPr/>
          <p:nvPr userDrawn="1"/>
        </p:nvSpPr>
        <p:spPr>
          <a:xfrm>
            <a:off x="3047238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38E8704-67E4-854B-8C16-7B5718E3486D}"/>
              </a:ext>
            </a:extLst>
          </p:cNvPr>
          <p:cNvSpPr/>
          <p:nvPr userDrawn="1"/>
        </p:nvSpPr>
        <p:spPr>
          <a:xfrm>
            <a:off x="3047238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CD0A8A9-1673-9D4F-B736-E030BDF0C32A}"/>
              </a:ext>
            </a:extLst>
          </p:cNvPr>
          <p:cNvSpPr/>
          <p:nvPr userDrawn="1"/>
        </p:nvSpPr>
        <p:spPr>
          <a:xfrm>
            <a:off x="3656686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24B35C4-71E8-AC44-927E-4E252F92E33D}"/>
              </a:ext>
            </a:extLst>
          </p:cNvPr>
          <p:cNvSpPr/>
          <p:nvPr userDrawn="1"/>
        </p:nvSpPr>
        <p:spPr>
          <a:xfrm>
            <a:off x="3656686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2DE43E4-1882-2446-BE7E-4B68792179B8}"/>
              </a:ext>
            </a:extLst>
          </p:cNvPr>
          <p:cNvSpPr/>
          <p:nvPr userDrawn="1"/>
        </p:nvSpPr>
        <p:spPr>
          <a:xfrm>
            <a:off x="3656686" y="5064495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EB749AE-3887-7746-B451-7E642F268B75}"/>
              </a:ext>
            </a:extLst>
          </p:cNvPr>
          <p:cNvSpPr/>
          <p:nvPr userDrawn="1"/>
        </p:nvSpPr>
        <p:spPr>
          <a:xfrm>
            <a:off x="4266133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D87274C-10EE-1342-BD12-8CB0C0DBC0C1}"/>
              </a:ext>
            </a:extLst>
          </p:cNvPr>
          <p:cNvSpPr/>
          <p:nvPr userDrawn="1"/>
        </p:nvSpPr>
        <p:spPr>
          <a:xfrm>
            <a:off x="4266133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8089E32-94FE-5B49-8276-7A386DF2FB8A}"/>
              </a:ext>
            </a:extLst>
          </p:cNvPr>
          <p:cNvSpPr/>
          <p:nvPr userDrawn="1"/>
        </p:nvSpPr>
        <p:spPr>
          <a:xfrm>
            <a:off x="4875581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D7210F4-D94D-7849-B2F9-E4DFAF8CBA76}"/>
              </a:ext>
            </a:extLst>
          </p:cNvPr>
          <p:cNvSpPr/>
          <p:nvPr userDrawn="1"/>
        </p:nvSpPr>
        <p:spPr>
          <a:xfrm>
            <a:off x="4875581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BF4DD99-CDDA-9544-99BD-E3EA9433D5EF}"/>
              </a:ext>
            </a:extLst>
          </p:cNvPr>
          <p:cNvSpPr/>
          <p:nvPr userDrawn="1"/>
        </p:nvSpPr>
        <p:spPr>
          <a:xfrm>
            <a:off x="4875581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E56960-15D8-9A4F-9A2A-15CFB5961DF5}"/>
              </a:ext>
            </a:extLst>
          </p:cNvPr>
          <p:cNvSpPr/>
          <p:nvPr userDrawn="1"/>
        </p:nvSpPr>
        <p:spPr>
          <a:xfrm>
            <a:off x="5485028" y="6273838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68D2D9E-E10E-F346-BD9F-3DD17A4CE563}"/>
              </a:ext>
            </a:extLst>
          </p:cNvPr>
          <p:cNvSpPr/>
          <p:nvPr userDrawn="1"/>
        </p:nvSpPr>
        <p:spPr>
          <a:xfrm>
            <a:off x="5485028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858464-AB4E-424C-AF15-8CA996E7058D}"/>
              </a:ext>
            </a:extLst>
          </p:cNvPr>
          <p:cNvSpPr/>
          <p:nvPr userDrawn="1"/>
        </p:nvSpPr>
        <p:spPr>
          <a:xfrm>
            <a:off x="5485028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756FE5F-FDF3-7147-BB4B-ADF2285D848E}"/>
              </a:ext>
            </a:extLst>
          </p:cNvPr>
          <p:cNvSpPr/>
          <p:nvPr userDrawn="1"/>
        </p:nvSpPr>
        <p:spPr>
          <a:xfrm>
            <a:off x="6094476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1825592-45D8-1B45-AED3-99A8449EAA65}"/>
              </a:ext>
            </a:extLst>
          </p:cNvPr>
          <p:cNvSpPr/>
          <p:nvPr userDrawn="1"/>
        </p:nvSpPr>
        <p:spPr>
          <a:xfrm>
            <a:off x="6094476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6CBC144-2464-514A-BFD0-9E61EF5E1C21}"/>
              </a:ext>
            </a:extLst>
          </p:cNvPr>
          <p:cNvSpPr/>
          <p:nvPr userDrawn="1"/>
        </p:nvSpPr>
        <p:spPr>
          <a:xfrm>
            <a:off x="6703924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D1962D4-C182-F74F-A615-78A7F7C3346E}"/>
              </a:ext>
            </a:extLst>
          </p:cNvPr>
          <p:cNvSpPr/>
          <p:nvPr userDrawn="1"/>
        </p:nvSpPr>
        <p:spPr>
          <a:xfrm>
            <a:off x="6703924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3D3F537-5453-3744-A6AC-6F34FB7B68EB}"/>
              </a:ext>
            </a:extLst>
          </p:cNvPr>
          <p:cNvSpPr/>
          <p:nvPr userDrawn="1"/>
        </p:nvSpPr>
        <p:spPr>
          <a:xfrm>
            <a:off x="6703924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D15AC11-89BA-C943-8EA9-F1A6860CA64F}"/>
              </a:ext>
            </a:extLst>
          </p:cNvPr>
          <p:cNvSpPr/>
          <p:nvPr userDrawn="1"/>
        </p:nvSpPr>
        <p:spPr>
          <a:xfrm>
            <a:off x="7922819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45994A9-9DEC-F84A-8D3F-78162514767D}"/>
              </a:ext>
            </a:extLst>
          </p:cNvPr>
          <p:cNvSpPr/>
          <p:nvPr userDrawn="1"/>
        </p:nvSpPr>
        <p:spPr>
          <a:xfrm>
            <a:off x="7922819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CA79974-47B9-B14A-80FE-FFA6E82C79B8}"/>
              </a:ext>
            </a:extLst>
          </p:cNvPr>
          <p:cNvSpPr/>
          <p:nvPr userDrawn="1"/>
        </p:nvSpPr>
        <p:spPr>
          <a:xfrm>
            <a:off x="7922819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D6740E0-7708-A549-BDF2-D7C573D8E25E}"/>
              </a:ext>
            </a:extLst>
          </p:cNvPr>
          <p:cNvSpPr/>
          <p:nvPr userDrawn="1"/>
        </p:nvSpPr>
        <p:spPr>
          <a:xfrm>
            <a:off x="8532266" y="6273838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ADDB9CE-D76D-E746-A06B-67F4BB580BA2}"/>
              </a:ext>
            </a:extLst>
          </p:cNvPr>
          <p:cNvSpPr/>
          <p:nvPr userDrawn="1"/>
        </p:nvSpPr>
        <p:spPr>
          <a:xfrm>
            <a:off x="8532266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21A1428-48C6-8046-9AC5-F3D484C77041}"/>
              </a:ext>
            </a:extLst>
          </p:cNvPr>
          <p:cNvSpPr/>
          <p:nvPr userDrawn="1"/>
        </p:nvSpPr>
        <p:spPr>
          <a:xfrm>
            <a:off x="8532266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F069B48-3318-5849-AF00-6404E2704BFA}"/>
              </a:ext>
            </a:extLst>
          </p:cNvPr>
          <p:cNvSpPr/>
          <p:nvPr userDrawn="1"/>
        </p:nvSpPr>
        <p:spPr>
          <a:xfrm>
            <a:off x="9141714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5330F2C-C04F-7646-AE31-2F639A6E6BB9}"/>
              </a:ext>
            </a:extLst>
          </p:cNvPr>
          <p:cNvSpPr/>
          <p:nvPr userDrawn="1"/>
        </p:nvSpPr>
        <p:spPr>
          <a:xfrm>
            <a:off x="9141714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B9065FA-F24E-BE40-91D0-48EE60FA6783}"/>
              </a:ext>
            </a:extLst>
          </p:cNvPr>
          <p:cNvSpPr/>
          <p:nvPr userDrawn="1"/>
        </p:nvSpPr>
        <p:spPr>
          <a:xfrm>
            <a:off x="9141714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4DEE18E-F005-1F40-B389-C9AA72B6BDC2}"/>
              </a:ext>
            </a:extLst>
          </p:cNvPr>
          <p:cNvSpPr/>
          <p:nvPr userDrawn="1"/>
        </p:nvSpPr>
        <p:spPr>
          <a:xfrm>
            <a:off x="9751162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9E24C2C-2D63-FA46-8CBF-239BA659E38B}"/>
              </a:ext>
            </a:extLst>
          </p:cNvPr>
          <p:cNvSpPr/>
          <p:nvPr userDrawn="1"/>
        </p:nvSpPr>
        <p:spPr>
          <a:xfrm>
            <a:off x="9751162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1F4F495-ADEB-7545-B383-89A1CC3847EE}"/>
              </a:ext>
            </a:extLst>
          </p:cNvPr>
          <p:cNvSpPr/>
          <p:nvPr userDrawn="1"/>
        </p:nvSpPr>
        <p:spPr>
          <a:xfrm>
            <a:off x="9751162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688F99-E5B9-044C-A386-2739208C829C}"/>
              </a:ext>
            </a:extLst>
          </p:cNvPr>
          <p:cNvSpPr/>
          <p:nvPr userDrawn="1"/>
        </p:nvSpPr>
        <p:spPr>
          <a:xfrm>
            <a:off x="10360609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C937A14-A647-414F-80D6-ADC899C543F3}"/>
              </a:ext>
            </a:extLst>
          </p:cNvPr>
          <p:cNvSpPr/>
          <p:nvPr userDrawn="1"/>
        </p:nvSpPr>
        <p:spPr>
          <a:xfrm>
            <a:off x="10360609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286E8F2-20A1-3A4C-AB2C-4F74BA47098B}"/>
              </a:ext>
            </a:extLst>
          </p:cNvPr>
          <p:cNvSpPr/>
          <p:nvPr userDrawn="1"/>
        </p:nvSpPr>
        <p:spPr>
          <a:xfrm>
            <a:off x="10360609" y="5064495"/>
            <a:ext cx="612648" cy="606263"/>
          </a:xfrm>
          <a:prstGeom prst="rect">
            <a:avLst/>
          </a:prstGeom>
          <a:solidFill>
            <a:srgbClr val="DA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19DEBEC-4C9C-9A4A-91C0-E6B2888CB381}"/>
              </a:ext>
            </a:extLst>
          </p:cNvPr>
          <p:cNvSpPr/>
          <p:nvPr userDrawn="1"/>
        </p:nvSpPr>
        <p:spPr>
          <a:xfrm>
            <a:off x="10970057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BE43924-064E-354B-99E0-FD10D747CCEA}"/>
              </a:ext>
            </a:extLst>
          </p:cNvPr>
          <p:cNvSpPr/>
          <p:nvPr userDrawn="1"/>
        </p:nvSpPr>
        <p:spPr>
          <a:xfrm>
            <a:off x="10970057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C616B8C-EEED-E543-A19C-B95E9378EE5B}"/>
              </a:ext>
            </a:extLst>
          </p:cNvPr>
          <p:cNvSpPr/>
          <p:nvPr userDrawn="1"/>
        </p:nvSpPr>
        <p:spPr>
          <a:xfrm>
            <a:off x="11579504" y="6273838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B48D1E0-1228-F74C-94BA-F36F46C69FDB}"/>
              </a:ext>
            </a:extLst>
          </p:cNvPr>
          <p:cNvSpPr/>
          <p:nvPr userDrawn="1"/>
        </p:nvSpPr>
        <p:spPr>
          <a:xfrm>
            <a:off x="11579504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59D33A3-6AD8-8A43-8D84-4E53B2A979E5}"/>
              </a:ext>
            </a:extLst>
          </p:cNvPr>
          <p:cNvSpPr/>
          <p:nvPr userDrawn="1"/>
        </p:nvSpPr>
        <p:spPr>
          <a:xfrm>
            <a:off x="11579504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150E087-E8A9-D241-BB28-7578E8C601F6}"/>
              </a:ext>
            </a:extLst>
          </p:cNvPr>
          <p:cNvSpPr/>
          <p:nvPr userDrawn="1"/>
        </p:nvSpPr>
        <p:spPr>
          <a:xfrm>
            <a:off x="7313371" y="5667573"/>
            <a:ext cx="612648" cy="606263"/>
          </a:xfrm>
          <a:prstGeom prst="rect">
            <a:avLst/>
          </a:prstGeom>
          <a:solidFill>
            <a:srgbClr val="DA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55243E1-66B3-5544-9202-4EF12F30ED28}"/>
              </a:ext>
            </a:extLst>
          </p:cNvPr>
          <p:cNvSpPr/>
          <p:nvPr userDrawn="1"/>
        </p:nvSpPr>
        <p:spPr>
          <a:xfrm>
            <a:off x="3042438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0842B66-F892-D842-8800-D4E282B3D87B}"/>
              </a:ext>
            </a:extLst>
          </p:cNvPr>
          <p:cNvSpPr/>
          <p:nvPr userDrawn="1"/>
        </p:nvSpPr>
        <p:spPr>
          <a:xfrm>
            <a:off x="7313371" y="506130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C901E-00B6-8B46-B858-DF094AF5DF54}"/>
              </a:ext>
            </a:extLst>
          </p:cNvPr>
          <p:cNvSpPr/>
          <p:nvPr userDrawn="1"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1470E0-AADD-2945-B657-781ECC6B27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  <p:pic>
        <p:nvPicPr>
          <p:cNvPr id="6" name="Picture 5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4D0B5CC4-454A-06CD-5350-E803225F8A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03" y="510797"/>
            <a:ext cx="3462657" cy="108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97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rry image of a road&#10;&#10;Description automatically generated">
            <a:extLst>
              <a:ext uri="{FF2B5EF4-FFF2-40B4-BE49-F238E27FC236}">
                <a16:creationId xmlns:a16="http://schemas.microsoft.com/office/drawing/2014/main" id="{06560095-B565-588C-9528-2A2AE6F3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95"/>
            <a:ext cx="12192001" cy="6869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5FF2E-1121-324F-B6BB-7D5FED15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328065"/>
            <a:ext cx="11628934" cy="4042765"/>
          </a:xfrm>
          <a:noFill/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528916D-0460-0040-9989-C28C770B2354}"/>
              </a:ext>
            </a:extLst>
          </p:cNvPr>
          <p:cNvSpPr/>
          <p:nvPr userDrawn="1"/>
        </p:nvSpPr>
        <p:spPr>
          <a:xfrm>
            <a:off x="0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3B1A112-FFB5-3A4B-96F1-D432F7EFB22F}"/>
              </a:ext>
            </a:extLst>
          </p:cNvPr>
          <p:cNvSpPr/>
          <p:nvPr userDrawn="1"/>
        </p:nvSpPr>
        <p:spPr>
          <a:xfrm>
            <a:off x="0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450927D-8184-4F48-A619-CFB98B2FBCFA}"/>
              </a:ext>
            </a:extLst>
          </p:cNvPr>
          <p:cNvSpPr/>
          <p:nvPr userDrawn="1"/>
        </p:nvSpPr>
        <p:spPr>
          <a:xfrm>
            <a:off x="0" y="5064495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505A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85E8811-7880-6747-8BD1-A27EC6A5E3B5}"/>
              </a:ext>
            </a:extLst>
          </p:cNvPr>
          <p:cNvSpPr/>
          <p:nvPr userDrawn="1"/>
        </p:nvSpPr>
        <p:spPr>
          <a:xfrm>
            <a:off x="609448" y="6273838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4C81A92-808A-5047-885D-ACAD4905F371}"/>
              </a:ext>
            </a:extLst>
          </p:cNvPr>
          <p:cNvSpPr/>
          <p:nvPr userDrawn="1"/>
        </p:nvSpPr>
        <p:spPr>
          <a:xfrm>
            <a:off x="609448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CCAEFF-BAFF-414A-85CE-C26532ABD2CB}"/>
              </a:ext>
            </a:extLst>
          </p:cNvPr>
          <p:cNvSpPr/>
          <p:nvPr userDrawn="1"/>
        </p:nvSpPr>
        <p:spPr>
          <a:xfrm>
            <a:off x="609448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7E9AB6A-6B09-4E41-84B6-98260B985310}"/>
              </a:ext>
            </a:extLst>
          </p:cNvPr>
          <p:cNvSpPr/>
          <p:nvPr userDrawn="1"/>
        </p:nvSpPr>
        <p:spPr>
          <a:xfrm>
            <a:off x="1218895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F287770-FE72-B445-B626-783EB15D23BC}"/>
              </a:ext>
            </a:extLst>
          </p:cNvPr>
          <p:cNvSpPr/>
          <p:nvPr userDrawn="1"/>
        </p:nvSpPr>
        <p:spPr>
          <a:xfrm>
            <a:off x="1218895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76C1323-A20B-C845-8F68-B67F81F16DA0}"/>
              </a:ext>
            </a:extLst>
          </p:cNvPr>
          <p:cNvSpPr/>
          <p:nvPr userDrawn="1"/>
        </p:nvSpPr>
        <p:spPr>
          <a:xfrm>
            <a:off x="1218895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FEC76D8-AE66-E24E-B9DE-55A27C30DBB2}"/>
              </a:ext>
            </a:extLst>
          </p:cNvPr>
          <p:cNvSpPr/>
          <p:nvPr userDrawn="1"/>
        </p:nvSpPr>
        <p:spPr>
          <a:xfrm>
            <a:off x="1828343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C2E836C-EF2F-F748-AEB1-1C6BA34733BF}"/>
              </a:ext>
            </a:extLst>
          </p:cNvPr>
          <p:cNvSpPr/>
          <p:nvPr userDrawn="1"/>
        </p:nvSpPr>
        <p:spPr>
          <a:xfrm>
            <a:off x="1828343" y="5667574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8C8513F-3E20-6746-80D7-A641F4E698D0}"/>
              </a:ext>
            </a:extLst>
          </p:cNvPr>
          <p:cNvSpPr/>
          <p:nvPr userDrawn="1"/>
        </p:nvSpPr>
        <p:spPr>
          <a:xfrm>
            <a:off x="1828343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C1A682-0E54-0A48-920A-7A0C821C3F1D}"/>
              </a:ext>
            </a:extLst>
          </p:cNvPr>
          <p:cNvSpPr/>
          <p:nvPr userDrawn="1"/>
        </p:nvSpPr>
        <p:spPr>
          <a:xfrm>
            <a:off x="2437790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1656AB0-9E6A-8C4F-B317-5904BF7F5436}"/>
              </a:ext>
            </a:extLst>
          </p:cNvPr>
          <p:cNvSpPr/>
          <p:nvPr userDrawn="1"/>
        </p:nvSpPr>
        <p:spPr>
          <a:xfrm>
            <a:off x="2437790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8E9E32A-4185-7B4A-9952-0EF78D71EDD8}"/>
              </a:ext>
            </a:extLst>
          </p:cNvPr>
          <p:cNvSpPr/>
          <p:nvPr userDrawn="1"/>
        </p:nvSpPr>
        <p:spPr>
          <a:xfrm>
            <a:off x="2437790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3F03B9E-C77D-F74B-86B6-B86A78973B17}"/>
              </a:ext>
            </a:extLst>
          </p:cNvPr>
          <p:cNvSpPr/>
          <p:nvPr userDrawn="1"/>
        </p:nvSpPr>
        <p:spPr>
          <a:xfrm>
            <a:off x="3047238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38E8704-67E4-854B-8C16-7B5718E3486D}"/>
              </a:ext>
            </a:extLst>
          </p:cNvPr>
          <p:cNvSpPr/>
          <p:nvPr userDrawn="1"/>
        </p:nvSpPr>
        <p:spPr>
          <a:xfrm>
            <a:off x="3047238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CD0A8A9-1673-9D4F-B736-E030BDF0C32A}"/>
              </a:ext>
            </a:extLst>
          </p:cNvPr>
          <p:cNvSpPr/>
          <p:nvPr userDrawn="1"/>
        </p:nvSpPr>
        <p:spPr>
          <a:xfrm>
            <a:off x="3656686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24B35C4-71E8-AC44-927E-4E252F92E33D}"/>
              </a:ext>
            </a:extLst>
          </p:cNvPr>
          <p:cNvSpPr/>
          <p:nvPr userDrawn="1"/>
        </p:nvSpPr>
        <p:spPr>
          <a:xfrm>
            <a:off x="3656686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2DE43E4-1882-2446-BE7E-4B68792179B8}"/>
              </a:ext>
            </a:extLst>
          </p:cNvPr>
          <p:cNvSpPr/>
          <p:nvPr userDrawn="1"/>
        </p:nvSpPr>
        <p:spPr>
          <a:xfrm>
            <a:off x="3656686" y="5064495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EB749AE-3887-7746-B451-7E642F268B75}"/>
              </a:ext>
            </a:extLst>
          </p:cNvPr>
          <p:cNvSpPr/>
          <p:nvPr userDrawn="1"/>
        </p:nvSpPr>
        <p:spPr>
          <a:xfrm>
            <a:off x="4266133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D87274C-10EE-1342-BD12-8CB0C0DBC0C1}"/>
              </a:ext>
            </a:extLst>
          </p:cNvPr>
          <p:cNvSpPr/>
          <p:nvPr userDrawn="1"/>
        </p:nvSpPr>
        <p:spPr>
          <a:xfrm>
            <a:off x="4266133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8089E32-94FE-5B49-8276-7A386DF2FB8A}"/>
              </a:ext>
            </a:extLst>
          </p:cNvPr>
          <p:cNvSpPr/>
          <p:nvPr userDrawn="1"/>
        </p:nvSpPr>
        <p:spPr>
          <a:xfrm>
            <a:off x="4875581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D7210F4-D94D-7849-B2F9-E4DFAF8CBA76}"/>
              </a:ext>
            </a:extLst>
          </p:cNvPr>
          <p:cNvSpPr/>
          <p:nvPr userDrawn="1"/>
        </p:nvSpPr>
        <p:spPr>
          <a:xfrm>
            <a:off x="4875581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BF4DD99-CDDA-9544-99BD-E3EA9433D5EF}"/>
              </a:ext>
            </a:extLst>
          </p:cNvPr>
          <p:cNvSpPr/>
          <p:nvPr userDrawn="1"/>
        </p:nvSpPr>
        <p:spPr>
          <a:xfrm>
            <a:off x="4875581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E56960-15D8-9A4F-9A2A-15CFB5961DF5}"/>
              </a:ext>
            </a:extLst>
          </p:cNvPr>
          <p:cNvSpPr/>
          <p:nvPr userDrawn="1"/>
        </p:nvSpPr>
        <p:spPr>
          <a:xfrm>
            <a:off x="5485028" y="6273838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68D2D9E-E10E-F346-BD9F-3DD17A4CE563}"/>
              </a:ext>
            </a:extLst>
          </p:cNvPr>
          <p:cNvSpPr/>
          <p:nvPr userDrawn="1"/>
        </p:nvSpPr>
        <p:spPr>
          <a:xfrm>
            <a:off x="5485028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858464-AB4E-424C-AF15-8CA996E7058D}"/>
              </a:ext>
            </a:extLst>
          </p:cNvPr>
          <p:cNvSpPr/>
          <p:nvPr userDrawn="1"/>
        </p:nvSpPr>
        <p:spPr>
          <a:xfrm>
            <a:off x="5485028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756FE5F-FDF3-7147-BB4B-ADF2285D848E}"/>
              </a:ext>
            </a:extLst>
          </p:cNvPr>
          <p:cNvSpPr/>
          <p:nvPr userDrawn="1"/>
        </p:nvSpPr>
        <p:spPr>
          <a:xfrm>
            <a:off x="6094476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1825592-45D8-1B45-AED3-99A8449EAA65}"/>
              </a:ext>
            </a:extLst>
          </p:cNvPr>
          <p:cNvSpPr/>
          <p:nvPr userDrawn="1"/>
        </p:nvSpPr>
        <p:spPr>
          <a:xfrm>
            <a:off x="6094476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6CBC144-2464-514A-BFD0-9E61EF5E1C21}"/>
              </a:ext>
            </a:extLst>
          </p:cNvPr>
          <p:cNvSpPr/>
          <p:nvPr userDrawn="1"/>
        </p:nvSpPr>
        <p:spPr>
          <a:xfrm>
            <a:off x="6703924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D1962D4-C182-F74F-A615-78A7F7C3346E}"/>
              </a:ext>
            </a:extLst>
          </p:cNvPr>
          <p:cNvSpPr/>
          <p:nvPr userDrawn="1"/>
        </p:nvSpPr>
        <p:spPr>
          <a:xfrm>
            <a:off x="6703924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3D3F537-5453-3744-A6AC-6F34FB7B68EB}"/>
              </a:ext>
            </a:extLst>
          </p:cNvPr>
          <p:cNvSpPr/>
          <p:nvPr userDrawn="1"/>
        </p:nvSpPr>
        <p:spPr>
          <a:xfrm>
            <a:off x="6703924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D15AC11-89BA-C943-8EA9-F1A6860CA64F}"/>
              </a:ext>
            </a:extLst>
          </p:cNvPr>
          <p:cNvSpPr/>
          <p:nvPr userDrawn="1"/>
        </p:nvSpPr>
        <p:spPr>
          <a:xfrm>
            <a:off x="7922819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45994A9-9DEC-F84A-8D3F-78162514767D}"/>
              </a:ext>
            </a:extLst>
          </p:cNvPr>
          <p:cNvSpPr/>
          <p:nvPr userDrawn="1"/>
        </p:nvSpPr>
        <p:spPr>
          <a:xfrm>
            <a:off x="7922819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CA79974-47B9-B14A-80FE-FFA6E82C79B8}"/>
              </a:ext>
            </a:extLst>
          </p:cNvPr>
          <p:cNvSpPr/>
          <p:nvPr userDrawn="1"/>
        </p:nvSpPr>
        <p:spPr>
          <a:xfrm>
            <a:off x="7922819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D6740E0-7708-A549-BDF2-D7C573D8E25E}"/>
              </a:ext>
            </a:extLst>
          </p:cNvPr>
          <p:cNvSpPr/>
          <p:nvPr userDrawn="1"/>
        </p:nvSpPr>
        <p:spPr>
          <a:xfrm>
            <a:off x="8532266" y="6273838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ADDB9CE-D76D-E746-A06B-67F4BB580BA2}"/>
              </a:ext>
            </a:extLst>
          </p:cNvPr>
          <p:cNvSpPr/>
          <p:nvPr userDrawn="1"/>
        </p:nvSpPr>
        <p:spPr>
          <a:xfrm>
            <a:off x="8532266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21A1428-48C6-8046-9AC5-F3D484C77041}"/>
              </a:ext>
            </a:extLst>
          </p:cNvPr>
          <p:cNvSpPr/>
          <p:nvPr userDrawn="1"/>
        </p:nvSpPr>
        <p:spPr>
          <a:xfrm>
            <a:off x="8532266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F069B48-3318-5849-AF00-6404E2704BFA}"/>
              </a:ext>
            </a:extLst>
          </p:cNvPr>
          <p:cNvSpPr/>
          <p:nvPr userDrawn="1"/>
        </p:nvSpPr>
        <p:spPr>
          <a:xfrm>
            <a:off x="9141714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5330F2C-C04F-7646-AE31-2F639A6E6BB9}"/>
              </a:ext>
            </a:extLst>
          </p:cNvPr>
          <p:cNvSpPr/>
          <p:nvPr userDrawn="1"/>
        </p:nvSpPr>
        <p:spPr>
          <a:xfrm>
            <a:off x="9141714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B9065FA-F24E-BE40-91D0-48EE60FA6783}"/>
              </a:ext>
            </a:extLst>
          </p:cNvPr>
          <p:cNvSpPr/>
          <p:nvPr userDrawn="1"/>
        </p:nvSpPr>
        <p:spPr>
          <a:xfrm>
            <a:off x="9141714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4DEE18E-F005-1F40-B389-C9AA72B6BDC2}"/>
              </a:ext>
            </a:extLst>
          </p:cNvPr>
          <p:cNvSpPr/>
          <p:nvPr userDrawn="1"/>
        </p:nvSpPr>
        <p:spPr>
          <a:xfrm>
            <a:off x="9751162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9E24C2C-2D63-FA46-8CBF-239BA659E38B}"/>
              </a:ext>
            </a:extLst>
          </p:cNvPr>
          <p:cNvSpPr/>
          <p:nvPr userDrawn="1"/>
        </p:nvSpPr>
        <p:spPr>
          <a:xfrm>
            <a:off x="9751162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1F4F495-ADEB-7545-B383-89A1CC3847EE}"/>
              </a:ext>
            </a:extLst>
          </p:cNvPr>
          <p:cNvSpPr/>
          <p:nvPr userDrawn="1"/>
        </p:nvSpPr>
        <p:spPr>
          <a:xfrm>
            <a:off x="9751162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688F99-E5B9-044C-A386-2739208C829C}"/>
              </a:ext>
            </a:extLst>
          </p:cNvPr>
          <p:cNvSpPr/>
          <p:nvPr userDrawn="1"/>
        </p:nvSpPr>
        <p:spPr>
          <a:xfrm>
            <a:off x="10360609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C937A14-A647-414F-80D6-ADC899C543F3}"/>
              </a:ext>
            </a:extLst>
          </p:cNvPr>
          <p:cNvSpPr/>
          <p:nvPr userDrawn="1"/>
        </p:nvSpPr>
        <p:spPr>
          <a:xfrm>
            <a:off x="10360609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286E8F2-20A1-3A4C-AB2C-4F74BA47098B}"/>
              </a:ext>
            </a:extLst>
          </p:cNvPr>
          <p:cNvSpPr/>
          <p:nvPr userDrawn="1"/>
        </p:nvSpPr>
        <p:spPr>
          <a:xfrm>
            <a:off x="10360609" y="5064495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19DEBEC-4C9C-9A4A-91C0-E6B2888CB381}"/>
              </a:ext>
            </a:extLst>
          </p:cNvPr>
          <p:cNvSpPr/>
          <p:nvPr userDrawn="1"/>
        </p:nvSpPr>
        <p:spPr>
          <a:xfrm>
            <a:off x="10970057" y="627383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BE43924-064E-354B-99E0-FD10D747CCEA}"/>
              </a:ext>
            </a:extLst>
          </p:cNvPr>
          <p:cNvSpPr/>
          <p:nvPr userDrawn="1"/>
        </p:nvSpPr>
        <p:spPr>
          <a:xfrm>
            <a:off x="10970057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C616B8C-EEED-E543-A19C-B95E9378EE5B}"/>
              </a:ext>
            </a:extLst>
          </p:cNvPr>
          <p:cNvSpPr/>
          <p:nvPr userDrawn="1"/>
        </p:nvSpPr>
        <p:spPr>
          <a:xfrm>
            <a:off x="11579504" y="6273838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B48D1E0-1228-F74C-94BA-F36F46C69FDB}"/>
              </a:ext>
            </a:extLst>
          </p:cNvPr>
          <p:cNvSpPr/>
          <p:nvPr userDrawn="1"/>
        </p:nvSpPr>
        <p:spPr>
          <a:xfrm>
            <a:off x="11579504" y="566757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59D33A3-6AD8-8A43-8D84-4E53B2A979E5}"/>
              </a:ext>
            </a:extLst>
          </p:cNvPr>
          <p:cNvSpPr/>
          <p:nvPr userDrawn="1"/>
        </p:nvSpPr>
        <p:spPr>
          <a:xfrm>
            <a:off x="11579504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150E087-E8A9-D241-BB28-7578E8C601F6}"/>
              </a:ext>
            </a:extLst>
          </p:cNvPr>
          <p:cNvSpPr/>
          <p:nvPr userDrawn="1"/>
        </p:nvSpPr>
        <p:spPr>
          <a:xfrm>
            <a:off x="7313371" y="5667573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55243E1-66B3-5544-9202-4EF12F30ED28}"/>
              </a:ext>
            </a:extLst>
          </p:cNvPr>
          <p:cNvSpPr/>
          <p:nvPr userDrawn="1"/>
        </p:nvSpPr>
        <p:spPr>
          <a:xfrm>
            <a:off x="3042438" y="5064495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0842B66-F892-D842-8800-D4E282B3D87B}"/>
              </a:ext>
            </a:extLst>
          </p:cNvPr>
          <p:cNvSpPr/>
          <p:nvPr userDrawn="1"/>
        </p:nvSpPr>
        <p:spPr>
          <a:xfrm>
            <a:off x="7313371" y="5061308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C901E-00B6-8B46-B858-DF094AF5DF54}"/>
              </a:ext>
            </a:extLst>
          </p:cNvPr>
          <p:cNvSpPr/>
          <p:nvPr userDrawn="1"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91470E0-AADD-2945-B657-781ECC6B27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  <p:pic>
        <p:nvPicPr>
          <p:cNvPr id="7" name="Picture 6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855265CE-9F73-176D-4059-7975160F03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03" y="510797"/>
            <a:ext cx="3462657" cy="108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48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5C000-52BE-5447-B48A-76A04659E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908E6-CD9D-444E-BD8C-EF8D56CA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C71CC-DDC9-4246-8EEA-415EFB51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DA836-6A85-D044-98C8-BEC291A3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2525C2-F61F-7E4D-AE40-386454D06E76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urry image of a road&#10;&#10;Description automatically generated">
            <a:extLst>
              <a:ext uri="{FF2B5EF4-FFF2-40B4-BE49-F238E27FC236}">
                <a16:creationId xmlns:a16="http://schemas.microsoft.com/office/drawing/2014/main" id="{5706EFCF-15CB-4DA1-E79E-F9D1BFA8F7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7E6B1E-FDFD-A484-1C4D-6C10673C188F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A6F21679-E020-20F5-11A8-BB226FEC77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FA30717-CACC-3FD6-8FA3-A2AFDE1D8F61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681FF4-77C3-BA2B-648A-624D6A2EE68B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black and orange sign&#10;&#10;Description automatically generated">
              <a:extLst>
                <a:ext uri="{FF2B5EF4-FFF2-40B4-BE49-F238E27FC236}">
                  <a16:creationId xmlns:a16="http://schemas.microsoft.com/office/drawing/2014/main" id="{8332AD37-0C26-74AD-3E28-5AB4C3F41F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20DEBE9-967D-7A49-BA42-295FA44BC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27" y="274384"/>
            <a:ext cx="8634533" cy="493776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28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599-8236-F549-BF8D-FCB3AFE7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9830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618C0-D166-0240-9962-B8AA1B375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8033"/>
            <a:ext cx="10515600" cy="199893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34BDA-9C18-6F48-9748-45F7EFB4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ED017-9607-0A4D-8259-9F1BD591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06694-D7D5-334A-AAFB-E1689697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170D06-1C67-744D-BDAB-EE1810DFB40E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urry image of a road&#10;&#10;Description automatically generated">
            <a:extLst>
              <a:ext uri="{FF2B5EF4-FFF2-40B4-BE49-F238E27FC236}">
                <a16:creationId xmlns:a16="http://schemas.microsoft.com/office/drawing/2014/main" id="{2219C632-F2EC-DC84-A7A1-72BE5C54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352D4AF-10B0-F6F2-1BD8-C5661FF8D39C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052A7C40-5E48-D3A2-BA8F-457641210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9D24969-8409-FBE1-1AC7-E525A16A5541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4AEC7CD-4B24-4F60-7610-DA24CC76110C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black and orange sign&#10;&#10;Description automatically generated">
              <a:extLst>
                <a:ext uri="{FF2B5EF4-FFF2-40B4-BE49-F238E27FC236}">
                  <a16:creationId xmlns:a16="http://schemas.microsoft.com/office/drawing/2014/main" id="{D3EC1B4E-FF56-372B-06EB-265C2F849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8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33A2-51C5-744B-8D3F-9BF9D329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325" y="1298308"/>
            <a:ext cx="5782475" cy="487865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DE287-EBE5-3A4A-A38E-7E93C0BEA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308"/>
            <a:ext cx="5694060" cy="487865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C871F-FEE6-C64C-837A-1DA66FA5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89AB4-D601-5A45-8B1A-5C442636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859D-E4B8-5C4E-95BA-6995607B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595D8B-DA07-3C4E-9611-5B4C21828BD5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blurry image of a road&#10;&#10;Description automatically generated">
            <a:extLst>
              <a:ext uri="{FF2B5EF4-FFF2-40B4-BE49-F238E27FC236}">
                <a16:creationId xmlns:a16="http://schemas.microsoft.com/office/drawing/2014/main" id="{BE89EC3E-927F-1233-77D3-20E07B0D9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2405D3-104E-DED0-6C88-10C0657B19DC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1FC55586-0BCE-9AF1-6F17-DEECEE256F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B22B40F-E473-49D7-228E-EEA4F959EBAB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90D00E1-A10F-AE03-10C4-B8A5C8E5470C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black and orange sign&#10;&#10;Description automatically generated">
              <a:extLst>
                <a:ext uri="{FF2B5EF4-FFF2-40B4-BE49-F238E27FC236}">
                  <a16:creationId xmlns:a16="http://schemas.microsoft.com/office/drawing/2014/main" id="{AF118715-91B1-3117-566E-866642C35A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C872F33-9E86-0CD8-0266-472DF06E3A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27" y="274384"/>
            <a:ext cx="8634533" cy="493776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745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48FDB-83BF-784D-A371-6F15BB595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24" y="1298308"/>
            <a:ext cx="576025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FFE7-B549-0D42-89B2-0D97C6E98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7326" y="2122219"/>
            <a:ext cx="5760250" cy="405474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A946-F6B4-BE4A-98EC-93D20637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98308"/>
            <a:ext cx="5694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0225DE-EFBC-5541-98CE-CFDA778F6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2220"/>
            <a:ext cx="5694060" cy="40547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DDB04-027E-BC48-8F32-A2689B95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C90FC-AF10-BD46-855D-BE24FBFB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638FA-6950-8E48-B7E7-0163DBFB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BCC7BB-90C9-184A-B947-06B6392B6DEC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blurry image of a road&#10;&#10;Description automatically generated">
            <a:extLst>
              <a:ext uri="{FF2B5EF4-FFF2-40B4-BE49-F238E27FC236}">
                <a16:creationId xmlns:a16="http://schemas.microsoft.com/office/drawing/2014/main" id="{26FD2D20-F216-4F74-676A-735A46867E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F103CD-49D6-C9DA-9664-5F05966D4992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4078BBB6-DD01-E9D6-E891-84EFB28A6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7A12650-38BB-45A4-2C75-CA45BBC1B185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C448E2-33BB-7E94-1DA3-88B9A44D785E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black and orange sign&#10;&#10;Description automatically generated">
              <a:extLst>
                <a:ext uri="{FF2B5EF4-FFF2-40B4-BE49-F238E27FC236}">
                  <a16:creationId xmlns:a16="http://schemas.microsoft.com/office/drawing/2014/main" id="{E0D29512-9420-56C9-598E-502BCDFF4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C81C3CAB-3957-C84D-85A2-21A6ADCE8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27" y="274384"/>
            <a:ext cx="8634533" cy="493776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9851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2BEA6-70E3-9048-A147-894B57EA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D8D055-A158-BF42-A4F9-FA2B6E9D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1E40E-454D-004C-A7C7-F0FFA37A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596AD8-7944-DA4F-B5C7-BE88987B7965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urry image of a road&#10;&#10;Description automatically generated">
            <a:extLst>
              <a:ext uri="{FF2B5EF4-FFF2-40B4-BE49-F238E27FC236}">
                <a16:creationId xmlns:a16="http://schemas.microsoft.com/office/drawing/2014/main" id="{2A3EA8A9-F550-19F8-5E02-48F655D76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887BD52-058B-A8CF-5542-AA0954B03539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61CF6A2A-84A6-73CA-AEC6-DCDF6B5BB1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A96CB6-F39F-3713-222B-4A27BDA24127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1E0F0CA-C528-AA9E-A717-CEFAAFC87A4B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black and orange sign&#10;&#10;Description automatically generated">
              <a:extLst>
                <a:ext uri="{FF2B5EF4-FFF2-40B4-BE49-F238E27FC236}">
                  <a16:creationId xmlns:a16="http://schemas.microsoft.com/office/drawing/2014/main" id="{042D5F7F-742C-70AF-BDBD-B4F986218D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B2F1EAF8-2EE0-B072-8E48-5B103B3D0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27" y="274384"/>
            <a:ext cx="8634533" cy="493776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6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11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EFC6-27FA-0B41-9CAC-A89291F4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1298308"/>
            <a:ext cx="4534700" cy="16002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51F6-8145-6347-9E10-87E3CD803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03338"/>
            <a:ext cx="6683072" cy="4873625"/>
          </a:xfrm>
        </p:spPr>
        <p:txBody>
          <a:bodyPr>
            <a:normAutofit/>
          </a:bodyPr>
          <a:lstStyle>
            <a:lvl1pPr>
              <a:defRPr sz="16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B6F13-8243-A044-9BC6-470DDFADE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324" y="2898508"/>
            <a:ext cx="4534701" cy="32784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E8D2B-9D4E-5C45-9E9A-4DBD257C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759F-BA37-7540-926A-D497E392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8F820-E8C8-DD4E-AF66-DA0904C3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380AFE-5AAF-7544-9BB8-CFCFBD40242A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rry image of a road&#10;&#10;Description automatically generated">
            <a:extLst>
              <a:ext uri="{FF2B5EF4-FFF2-40B4-BE49-F238E27FC236}">
                <a16:creationId xmlns:a16="http://schemas.microsoft.com/office/drawing/2014/main" id="{15C99527-E0B0-6A57-D718-57F921F61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A78D52-37ED-C92E-B3EF-8D8A787FD53D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18EC31D1-86CF-47A9-61F2-B4B219FA0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CDEF43-5B2B-D2AD-E6EE-762934243DF4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6875D6-E516-A77A-7C71-93CCDE0E14C8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orange sign&#10;&#10;Description automatically generated">
              <a:extLst>
                <a:ext uri="{FF2B5EF4-FFF2-40B4-BE49-F238E27FC236}">
                  <a16:creationId xmlns:a16="http://schemas.microsoft.com/office/drawing/2014/main" id="{CB574359-D79D-96A3-9A5F-2ADBB1623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C96FF626-5713-B77E-6A68-6080BC5E91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27" y="274384"/>
            <a:ext cx="8634533" cy="493776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7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C4C1-D8D6-DA41-8FB3-74F091BB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1298308"/>
            <a:ext cx="4534700" cy="16002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59AB2-0658-4F41-BB37-79609C63F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03338"/>
            <a:ext cx="668307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1C2F9-C5E8-E546-A455-6C64E6D39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324" y="2898508"/>
            <a:ext cx="4534701" cy="32784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3D8C3-2AF6-DF47-9C24-FBF98DC4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986D-97E9-7A40-BE33-CB01EA61D499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28DD-B54E-0841-8E62-AB9DE3B7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2BDC0-2B9E-BB46-A774-EDCB3FF4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59731-F5E5-5F41-B3B8-97D8275EB5C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6BC66-2B1D-514D-9532-A192FB36CEA2}"/>
              </a:ext>
            </a:extLst>
          </p:cNvPr>
          <p:cNvCxnSpPr>
            <a:cxnSpLocks/>
          </p:cNvCxnSpPr>
          <p:nvPr userDrawn="1"/>
        </p:nvCxnSpPr>
        <p:spPr>
          <a:xfrm>
            <a:off x="321087" y="6540403"/>
            <a:ext cx="11545173" cy="0"/>
          </a:xfrm>
          <a:prstGeom prst="line">
            <a:avLst/>
          </a:prstGeom>
          <a:ln>
            <a:solidFill>
              <a:srgbClr val="FA5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blurry image of a road&#10;&#10;Description automatically generated">
            <a:extLst>
              <a:ext uri="{FF2B5EF4-FFF2-40B4-BE49-F238E27FC236}">
                <a16:creationId xmlns:a16="http://schemas.microsoft.com/office/drawing/2014/main" id="{8263B19B-4C4B-6051-601B-0C95F55B2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103414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A75E014-AE4E-86A9-8BB0-E540B753EDDA}"/>
              </a:ext>
            </a:extLst>
          </p:cNvPr>
          <p:cNvSpPr/>
          <p:nvPr userDrawn="1"/>
        </p:nvSpPr>
        <p:spPr>
          <a:xfrm>
            <a:off x="0" y="538550"/>
            <a:ext cx="12192000" cy="4955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108C69FF-283C-B8B8-33BC-61F91E153F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954" y="208442"/>
            <a:ext cx="1757821" cy="552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7DDD0FB-BA63-76DC-E00C-743D87395B1E}"/>
              </a:ext>
            </a:extLst>
          </p:cNvPr>
          <p:cNvGrpSpPr/>
          <p:nvPr userDrawn="1"/>
        </p:nvGrpSpPr>
        <p:grpSpPr>
          <a:xfrm>
            <a:off x="11083441" y="329224"/>
            <a:ext cx="777238" cy="310895"/>
            <a:chOff x="11089020" y="217821"/>
            <a:chExt cx="777238" cy="310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81E293B-E5B7-815E-8E60-D92EBA3A3EEA}"/>
                </a:ext>
              </a:extLst>
            </p:cNvPr>
            <p:cNvSpPr/>
            <p:nvPr userDrawn="1"/>
          </p:nvSpPr>
          <p:spPr>
            <a:xfrm>
              <a:off x="11093591" y="222392"/>
              <a:ext cx="768096" cy="301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black and orange sign&#10;&#10;Description automatically generated">
              <a:extLst>
                <a:ext uri="{FF2B5EF4-FFF2-40B4-BE49-F238E27FC236}">
                  <a16:creationId xmlns:a16="http://schemas.microsoft.com/office/drawing/2014/main" id="{2BAB5DD1-79C7-B272-2BBD-56E1DA304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020" y="217821"/>
              <a:ext cx="777238" cy="310895"/>
            </a:xfrm>
            <a:prstGeom prst="rect">
              <a:avLst/>
            </a:prstGeom>
          </p:spPr>
        </p:pic>
      </p:grp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43D02E4F-FCFB-8AEF-DFB6-0F47A1362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27" y="274384"/>
            <a:ext cx="8634533" cy="493776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23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46594F-DE78-7345-8FAD-692616C3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328067"/>
            <a:ext cx="9848996" cy="495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DAAD4-AFD1-8A4D-9B8E-094149C32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25" y="1298308"/>
            <a:ext cx="11628935" cy="4878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DC337-C726-654E-B436-075610415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087" y="6540403"/>
            <a:ext cx="3260313" cy="18107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05986D-97E9-7A40-BE33-CB01EA61D499}" type="datetimeFigureOut">
              <a:rPr lang="en-US" smtClean="0"/>
              <a:pPr/>
              <a:t>1/22/26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2DD7-C325-BA42-9D0D-598C834A6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273" y="6540403"/>
            <a:ext cx="4114800" cy="18107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42B09-BF77-5E48-871B-43BEFFE10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3060" y="6540403"/>
            <a:ext cx="2743200" cy="18107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059731-F5E5-5F41-B3B8-97D8275EB5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microsoft.com/office/2007/relationships/hdphoto" Target="../media/hdphoto1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rry image of a road&#10;&#10;Description automatically generated">
            <a:extLst>
              <a:ext uri="{FF2B5EF4-FFF2-40B4-BE49-F238E27FC236}">
                <a16:creationId xmlns:a16="http://schemas.microsoft.com/office/drawing/2014/main" id="{E7C551EF-C012-186C-3A05-953C397441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495"/>
            <a:ext cx="12192001" cy="68366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2BEBF6-1AEE-8448-8925-6CD76EB75E79}"/>
              </a:ext>
            </a:extLst>
          </p:cNvPr>
          <p:cNvSpPr/>
          <p:nvPr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BB8E7E3-28C0-774E-B392-A70BBC96BD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FF8D8B1-173A-2D45-A5BA-9A25DD2A86B7}"/>
              </a:ext>
            </a:extLst>
          </p:cNvPr>
          <p:cNvSpPr txBox="1">
            <a:spLocks/>
          </p:cNvSpPr>
          <p:nvPr/>
        </p:nvSpPr>
        <p:spPr>
          <a:xfrm>
            <a:off x="237326" y="1265000"/>
            <a:ext cx="4534699" cy="4328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6000" b="1" dirty="0">
                <a:solidFill>
                  <a:schemeClr val="bg1"/>
                </a:solidFill>
              </a:rPr>
              <a:t>Welcome!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3DB19BF2-D473-2BE1-C80B-C0A6DB9DEA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89" y="2364909"/>
            <a:ext cx="6771485" cy="2128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93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5D83F-8BB5-B14A-BC48-7DB1FCF750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Vestibulum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vitae </a:t>
            </a:r>
            <a:r>
              <a:rPr lang="en-US" dirty="0" err="1"/>
              <a:t>elementum</a:t>
            </a:r>
            <a:r>
              <a:rPr lang="en-US" dirty="0"/>
              <a:t> dui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ipsum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convallis magna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Sed</a:t>
            </a:r>
            <a:r>
              <a:rPr lang="en-US" dirty="0"/>
              <a:t> cursus magna vitae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ABAB695-365D-704F-843A-52DA7C7D0A0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8374017"/>
              </p:ext>
            </p:extLst>
          </p:nvPr>
        </p:nvGraphicFramePr>
        <p:xfrm>
          <a:off x="6172200" y="1298575"/>
          <a:ext cx="5694363" cy="4878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C24758-7D37-DEE0-FAE0-0171DAB47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8E481339-C7C0-DE41-B92E-805A863B2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" y="7895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CA529EEC-9E1C-459D-6579-CDB48F5B013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03" y="510797"/>
            <a:ext cx="3462657" cy="108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7C1A1-3B58-E84A-81CA-84544CDDB17F}"/>
              </a:ext>
            </a:extLst>
          </p:cNvPr>
          <p:cNvSpPr txBox="1">
            <a:spLocks/>
          </p:cNvSpPr>
          <p:nvPr/>
        </p:nvSpPr>
        <p:spPr>
          <a:xfrm>
            <a:off x="237326" y="328065"/>
            <a:ext cx="11628934" cy="404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Lorem Ipsum Dolor</a:t>
            </a:r>
          </a:p>
          <a:p>
            <a:r>
              <a:rPr lang="en-US" dirty="0">
                <a:solidFill>
                  <a:schemeClr val="bg1"/>
                </a:solidFill>
              </a:rPr>
              <a:t>Title Slide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2BEBF6-1AEE-8448-8925-6CD76EB75E79}"/>
              </a:ext>
            </a:extLst>
          </p:cNvPr>
          <p:cNvSpPr/>
          <p:nvPr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36312-60A4-164F-9E4D-497D374847AB}"/>
              </a:ext>
            </a:extLst>
          </p:cNvPr>
          <p:cNvSpPr/>
          <p:nvPr/>
        </p:nvSpPr>
        <p:spPr>
          <a:xfrm>
            <a:off x="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82340-5A78-F943-8650-EE517064AD78}"/>
              </a:ext>
            </a:extLst>
          </p:cNvPr>
          <p:cNvSpPr/>
          <p:nvPr/>
        </p:nvSpPr>
        <p:spPr>
          <a:xfrm>
            <a:off x="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080BB-BA56-574A-A9CB-179023D9387A}"/>
              </a:ext>
            </a:extLst>
          </p:cNvPr>
          <p:cNvSpPr/>
          <p:nvPr/>
        </p:nvSpPr>
        <p:spPr>
          <a:xfrm>
            <a:off x="0" y="5042394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505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ED8EA-BA2F-7645-AA00-2F7F46F40AEC}"/>
              </a:ext>
            </a:extLst>
          </p:cNvPr>
          <p:cNvSpPr/>
          <p:nvPr/>
        </p:nvSpPr>
        <p:spPr>
          <a:xfrm>
            <a:off x="60944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8897D-A27C-2F45-8A8A-71B6CDDBFFD3}"/>
              </a:ext>
            </a:extLst>
          </p:cNvPr>
          <p:cNvSpPr/>
          <p:nvPr/>
        </p:nvSpPr>
        <p:spPr>
          <a:xfrm>
            <a:off x="60944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D05E4-3E0D-294A-90BE-AB1EB34169C7}"/>
              </a:ext>
            </a:extLst>
          </p:cNvPr>
          <p:cNvSpPr/>
          <p:nvPr/>
        </p:nvSpPr>
        <p:spPr>
          <a:xfrm>
            <a:off x="60944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E1C26-AC71-7747-9197-443F0D9EEFC1}"/>
              </a:ext>
            </a:extLst>
          </p:cNvPr>
          <p:cNvSpPr/>
          <p:nvPr/>
        </p:nvSpPr>
        <p:spPr>
          <a:xfrm>
            <a:off x="1218895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743DE-A057-434A-B370-EFC7FFACE856}"/>
              </a:ext>
            </a:extLst>
          </p:cNvPr>
          <p:cNvSpPr/>
          <p:nvPr/>
        </p:nvSpPr>
        <p:spPr>
          <a:xfrm>
            <a:off x="1218895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C2F2B-D1F1-B04F-9CED-DDC09F01D423}"/>
              </a:ext>
            </a:extLst>
          </p:cNvPr>
          <p:cNvSpPr/>
          <p:nvPr/>
        </p:nvSpPr>
        <p:spPr>
          <a:xfrm>
            <a:off x="1218895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89447-2614-FF4F-863C-F38F064524C6}"/>
              </a:ext>
            </a:extLst>
          </p:cNvPr>
          <p:cNvSpPr/>
          <p:nvPr/>
        </p:nvSpPr>
        <p:spPr>
          <a:xfrm>
            <a:off x="1828343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E044C1-45D2-4549-AABD-57EDA2C01ED4}"/>
              </a:ext>
            </a:extLst>
          </p:cNvPr>
          <p:cNvSpPr/>
          <p:nvPr/>
        </p:nvSpPr>
        <p:spPr>
          <a:xfrm>
            <a:off x="1828343" y="5645473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59EE89-9A40-5245-9DA3-768BCAC5949D}"/>
              </a:ext>
            </a:extLst>
          </p:cNvPr>
          <p:cNvSpPr/>
          <p:nvPr/>
        </p:nvSpPr>
        <p:spPr>
          <a:xfrm>
            <a:off x="182834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C42A9-FE71-3147-A286-32EE7D782484}"/>
              </a:ext>
            </a:extLst>
          </p:cNvPr>
          <p:cNvSpPr/>
          <p:nvPr/>
        </p:nvSpPr>
        <p:spPr>
          <a:xfrm>
            <a:off x="243779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10E33-E10D-BF48-9680-FC1D7D555346}"/>
              </a:ext>
            </a:extLst>
          </p:cNvPr>
          <p:cNvSpPr/>
          <p:nvPr/>
        </p:nvSpPr>
        <p:spPr>
          <a:xfrm>
            <a:off x="243779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456AD-475F-B247-BA99-C6490C0A89C5}"/>
              </a:ext>
            </a:extLst>
          </p:cNvPr>
          <p:cNvSpPr/>
          <p:nvPr/>
        </p:nvSpPr>
        <p:spPr>
          <a:xfrm>
            <a:off x="2437790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AD9037-B830-5A47-AF1B-A92192669C46}"/>
              </a:ext>
            </a:extLst>
          </p:cNvPr>
          <p:cNvSpPr/>
          <p:nvPr/>
        </p:nvSpPr>
        <p:spPr>
          <a:xfrm>
            <a:off x="3047238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1C1538-8637-6C41-87A1-563C7B3D6B87}"/>
              </a:ext>
            </a:extLst>
          </p:cNvPr>
          <p:cNvSpPr/>
          <p:nvPr/>
        </p:nvSpPr>
        <p:spPr>
          <a:xfrm>
            <a:off x="304723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C632EC-4FA7-6443-8CA0-6E8A7040CE82}"/>
              </a:ext>
            </a:extLst>
          </p:cNvPr>
          <p:cNvSpPr/>
          <p:nvPr/>
        </p:nvSpPr>
        <p:spPr>
          <a:xfrm>
            <a:off x="365668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331FD4-19FE-1D43-A6D1-FA0ED554D529}"/>
              </a:ext>
            </a:extLst>
          </p:cNvPr>
          <p:cNvSpPr/>
          <p:nvPr/>
        </p:nvSpPr>
        <p:spPr>
          <a:xfrm>
            <a:off x="365668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166408-03BB-BD47-9FCE-49E595510C38}"/>
              </a:ext>
            </a:extLst>
          </p:cNvPr>
          <p:cNvSpPr/>
          <p:nvPr/>
        </p:nvSpPr>
        <p:spPr>
          <a:xfrm>
            <a:off x="3656686" y="5042394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6E44C1-9943-5A4F-AEC3-7466CB59C58E}"/>
              </a:ext>
            </a:extLst>
          </p:cNvPr>
          <p:cNvSpPr/>
          <p:nvPr/>
        </p:nvSpPr>
        <p:spPr>
          <a:xfrm>
            <a:off x="4266133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F89E01-103E-1C49-98DF-40EF63AABB43}"/>
              </a:ext>
            </a:extLst>
          </p:cNvPr>
          <p:cNvSpPr/>
          <p:nvPr/>
        </p:nvSpPr>
        <p:spPr>
          <a:xfrm>
            <a:off x="426613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561F10-D614-7243-870B-C8BE441AE778}"/>
              </a:ext>
            </a:extLst>
          </p:cNvPr>
          <p:cNvSpPr/>
          <p:nvPr/>
        </p:nvSpPr>
        <p:spPr>
          <a:xfrm>
            <a:off x="4875581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D21E50-491C-4245-B181-7F9D4BA2CB54}"/>
              </a:ext>
            </a:extLst>
          </p:cNvPr>
          <p:cNvSpPr/>
          <p:nvPr/>
        </p:nvSpPr>
        <p:spPr>
          <a:xfrm>
            <a:off x="4875581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50AF2-05A4-A943-B8DC-EDB969202ED9}"/>
              </a:ext>
            </a:extLst>
          </p:cNvPr>
          <p:cNvSpPr/>
          <p:nvPr/>
        </p:nvSpPr>
        <p:spPr>
          <a:xfrm>
            <a:off x="4875581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6070C3-394D-EF48-8CC8-A25D3320A4E5}"/>
              </a:ext>
            </a:extLst>
          </p:cNvPr>
          <p:cNvSpPr/>
          <p:nvPr/>
        </p:nvSpPr>
        <p:spPr>
          <a:xfrm>
            <a:off x="548502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A5C7E7-BE83-8B45-B1F9-D0BF189BAB79}"/>
              </a:ext>
            </a:extLst>
          </p:cNvPr>
          <p:cNvSpPr/>
          <p:nvPr/>
        </p:nvSpPr>
        <p:spPr>
          <a:xfrm>
            <a:off x="548502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492FE3-AD26-AC4E-8B73-973AD4E8A525}"/>
              </a:ext>
            </a:extLst>
          </p:cNvPr>
          <p:cNvSpPr/>
          <p:nvPr/>
        </p:nvSpPr>
        <p:spPr>
          <a:xfrm>
            <a:off x="548502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599CF6-63BF-9A44-904A-6392DEECDAEF}"/>
              </a:ext>
            </a:extLst>
          </p:cNvPr>
          <p:cNvSpPr/>
          <p:nvPr/>
        </p:nvSpPr>
        <p:spPr>
          <a:xfrm>
            <a:off x="609447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10C170-87DF-224E-BDE8-1F5AF7A8C673}"/>
              </a:ext>
            </a:extLst>
          </p:cNvPr>
          <p:cNvSpPr/>
          <p:nvPr/>
        </p:nvSpPr>
        <p:spPr>
          <a:xfrm>
            <a:off x="609447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8AF942-3888-014D-91EC-B2D7F55B270B}"/>
              </a:ext>
            </a:extLst>
          </p:cNvPr>
          <p:cNvSpPr/>
          <p:nvPr/>
        </p:nvSpPr>
        <p:spPr>
          <a:xfrm>
            <a:off x="670392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490397-815C-474F-A879-AF9F4588934E}"/>
              </a:ext>
            </a:extLst>
          </p:cNvPr>
          <p:cNvSpPr/>
          <p:nvPr/>
        </p:nvSpPr>
        <p:spPr>
          <a:xfrm>
            <a:off x="670392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3A091C-7B01-6045-9AC2-D9966444BC73}"/>
              </a:ext>
            </a:extLst>
          </p:cNvPr>
          <p:cNvSpPr/>
          <p:nvPr/>
        </p:nvSpPr>
        <p:spPr>
          <a:xfrm>
            <a:off x="670392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CE4D11-F721-064B-BDB5-E6F6C2890BA2}"/>
              </a:ext>
            </a:extLst>
          </p:cNvPr>
          <p:cNvSpPr/>
          <p:nvPr/>
        </p:nvSpPr>
        <p:spPr>
          <a:xfrm>
            <a:off x="792281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39D60-CFAF-2E48-AB34-3941404FC0BC}"/>
              </a:ext>
            </a:extLst>
          </p:cNvPr>
          <p:cNvSpPr/>
          <p:nvPr/>
        </p:nvSpPr>
        <p:spPr>
          <a:xfrm>
            <a:off x="792281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D8D7FC-0A2F-714D-BAF1-5E7352FD3728}"/>
              </a:ext>
            </a:extLst>
          </p:cNvPr>
          <p:cNvSpPr/>
          <p:nvPr/>
        </p:nvSpPr>
        <p:spPr>
          <a:xfrm>
            <a:off x="7922819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65D2A2-46D4-2943-A99F-329D9F78A98B}"/>
              </a:ext>
            </a:extLst>
          </p:cNvPr>
          <p:cNvSpPr/>
          <p:nvPr/>
        </p:nvSpPr>
        <p:spPr>
          <a:xfrm>
            <a:off x="8532266" y="6251737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871994-CBDB-654E-9952-1D0C73038663}"/>
              </a:ext>
            </a:extLst>
          </p:cNvPr>
          <p:cNvSpPr/>
          <p:nvPr/>
        </p:nvSpPr>
        <p:spPr>
          <a:xfrm>
            <a:off x="853226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E4D87E-69CE-FA4C-8630-43618F0EA5AC}"/>
              </a:ext>
            </a:extLst>
          </p:cNvPr>
          <p:cNvSpPr/>
          <p:nvPr/>
        </p:nvSpPr>
        <p:spPr>
          <a:xfrm>
            <a:off x="853226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3A8B3A-919D-2B48-A1D2-9CB443D9AEE8}"/>
              </a:ext>
            </a:extLst>
          </p:cNvPr>
          <p:cNvSpPr/>
          <p:nvPr/>
        </p:nvSpPr>
        <p:spPr>
          <a:xfrm>
            <a:off x="914171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61FE0B-6960-6048-8113-95211DF7BF45}"/>
              </a:ext>
            </a:extLst>
          </p:cNvPr>
          <p:cNvSpPr/>
          <p:nvPr/>
        </p:nvSpPr>
        <p:spPr>
          <a:xfrm>
            <a:off x="914171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9407-ED7B-E345-B866-BA6C1FF2CFF9}"/>
              </a:ext>
            </a:extLst>
          </p:cNvPr>
          <p:cNvSpPr/>
          <p:nvPr/>
        </p:nvSpPr>
        <p:spPr>
          <a:xfrm>
            <a:off x="914171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FF41CB4-1575-7841-B589-6D364E74D5D5}"/>
              </a:ext>
            </a:extLst>
          </p:cNvPr>
          <p:cNvSpPr/>
          <p:nvPr/>
        </p:nvSpPr>
        <p:spPr>
          <a:xfrm>
            <a:off x="9751162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1BF0D3-C8AA-A64A-842E-58C1F5CC5517}"/>
              </a:ext>
            </a:extLst>
          </p:cNvPr>
          <p:cNvSpPr/>
          <p:nvPr/>
        </p:nvSpPr>
        <p:spPr>
          <a:xfrm>
            <a:off x="9751162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31D404-C788-714A-8091-407734A0F129}"/>
              </a:ext>
            </a:extLst>
          </p:cNvPr>
          <p:cNvSpPr/>
          <p:nvPr/>
        </p:nvSpPr>
        <p:spPr>
          <a:xfrm>
            <a:off x="9751162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351880-E22F-414C-A273-F0742A753370}"/>
              </a:ext>
            </a:extLst>
          </p:cNvPr>
          <p:cNvSpPr/>
          <p:nvPr/>
        </p:nvSpPr>
        <p:spPr>
          <a:xfrm>
            <a:off x="1036060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D30A7DA-611C-3D40-BD42-FC0B6DA9C058}"/>
              </a:ext>
            </a:extLst>
          </p:cNvPr>
          <p:cNvSpPr/>
          <p:nvPr/>
        </p:nvSpPr>
        <p:spPr>
          <a:xfrm>
            <a:off x="1036060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F670FE-1737-E84C-9C31-C6F73B27AC3C}"/>
              </a:ext>
            </a:extLst>
          </p:cNvPr>
          <p:cNvSpPr/>
          <p:nvPr/>
        </p:nvSpPr>
        <p:spPr>
          <a:xfrm>
            <a:off x="10360609" y="5042394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A08F86-EC38-264E-9821-09E37512ACF7}"/>
              </a:ext>
            </a:extLst>
          </p:cNvPr>
          <p:cNvSpPr/>
          <p:nvPr/>
        </p:nvSpPr>
        <p:spPr>
          <a:xfrm>
            <a:off x="10970057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28BBF93-FDC8-4A4D-AFF3-876DB0A6B93B}"/>
              </a:ext>
            </a:extLst>
          </p:cNvPr>
          <p:cNvSpPr/>
          <p:nvPr/>
        </p:nvSpPr>
        <p:spPr>
          <a:xfrm>
            <a:off x="10970057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5ACA58-C9DF-FE46-BC52-5BF37FE1851E}"/>
              </a:ext>
            </a:extLst>
          </p:cNvPr>
          <p:cNvSpPr/>
          <p:nvPr/>
        </p:nvSpPr>
        <p:spPr>
          <a:xfrm>
            <a:off x="11579504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166265-8F17-6940-B714-DEFB40CDC683}"/>
              </a:ext>
            </a:extLst>
          </p:cNvPr>
          <p:cNvSpPr/>
          <p:nvPr/>
        </p:nvSpPr>
        <p:spPr>
          <a:xfrm>
            <a:off x="1157950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8B5294-074D-4247-9E65-E97A508E4D1D}"/>
              </a:ext>
            </a:extLst>
          </p:cNvPr>
          <p:cNvSpPr/>
          <p:nvPr/>
        </p:nvSpPr>
        <p:spPr>
          <a:xfrm>
            <a:off x="1157950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AA599F-0AC1-0047-88E8-D57265DA0CDD}"/>
              </a:ext>
            </a:extLst>
          </p:cNvPr>
          <p:cNvSpPr/>
          <p:nvPr/>
        </p:nvSpPr>
        <p:spPr>
          <a:xfrm>
            <a:off x="7313371" y="5645472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BE68A2-4F41-6E48-85C3-58B92E5FA0A4}"/>
              </a:ext>
            </a:extLst>
          </p:cNvPr>
          <p:cNvSpPr/>
          <p:nvPr/>
        </p:nvSpPr>
        <p:spPr>
          <a:xfrm>
            <a:off x="304243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D15DC7-40E4-E147-B152-0BBF414BA889}"/>
              </a:ext>
            </a:extLst>
          </p:cNvPr>
          <p:cNvSpPr/>
          <p:nvPr/>
        </p:nvSpPr>
        <p:spPr>
          <a:xfrm>
            <a:off x="7313371" y="503920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BF8832E-8E08-F643-914C-18B469709F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7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08E624CC-FE21-FE40-9073-83A22125A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95"/>
            <a:ext cx="12192000" cy="68501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7C1A1-3B58-E84A-81CA-84544CDDB17F}"/>
              </a:ext>
            </a:extLst>
          </p:cNvPr>
          <p:cNvSpPr txBox="1">
            <a:spLocks/>
          </p:cNvSpPr>
          <p:nvPr/>
        </p:nvSpPr>
        <p:spPr>
          <a:xfrm>
            <a:off x="237326" y="328065"/>
            <a:ext cx="11628934" cy="404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Lorem Ipsum Dolor</a:t>
            </a:r>
          </a:p>
          <a:p>
            <a:r>
              <a:rPr lang="en-US" dirty="0">
                <a:solidFill>
                  <a:schemeClr val="bg1"/>
                </a:solidFill>
              </a:rPr>
              <a:t>Title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36312-60A4-164F-9E4D-497D374847AB}"/>
              </a:ext>
            </a:extLst>
          </p:cNvPr>
          <p:cNvSpPr/>
          <p:nvPr/>
        </p:nvSpPr>
        <p:spPr>
          <a:xfrm>
            <a:off x="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82340-5A78-F943-8650-EE517064AD78}"/>
              </a:ext>
            </a:extLst>
          </p:cNvPr>
          <p:cNvSpPr/>
          <p:nvPr/>
        </p:nvSpPr>
        <p:spPr>
          <a:xfrm>
            <a:off x="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080BB-BA56-574A-A9CB-179023D9387A}"/>
              </a:ext>
            </a:extLst>
          </p:cNvPr>
          <p:cNvSpPr/>
          <p:nvPr/>
        </p:nvSpPr>
        <p:spPr>
          <a:xfrm>
            <a:off x="0" y="5042394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505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ED8EA-BA2F-7645-AA00-2F7F46F40AEC}"/>
              </a:ext>
            </a:extLst>
          </p:cNvPr>
          <p:cNvSpPr/>
          <p:nvPr/>
        </p:nvSpPr>
        <p:spPr>
          <a:xfrm>
            <a:off x="60944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8897D-A27C-2F45-8A8A-71B6CDDBFFD3}"/>
              </a:ext>
            </a:extLst>
          </p:cNvPr>
          <p:cNvSpPr/>
          <p:nvPr/>
        </p:nvSpPr>
        <p:spPr>
          <a:xfrm>
            <a:off x="60944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D05E4-3E0D-294A-90BE-AB1EB34169C7}"/>
              </a:ext>
            </a:extLst>
          </p:cNvPr>
          <p:cNvSpPr/>
          <p:nvPr/>
        </p:nvSpPr>
        <p:spPr>
          <a:xfrm>
            <a:off x="60944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E1C26-AC71-7747-9197-443F0D9EEFC1}"/>
              </a:ext>
            </a:extLst>
          </p:cNvPr>
          <p:cNvSpPr/>
          <p:nvPr/>
        </p:nvSpPr>
        <p:spPr>
          <a:xfrm>
            <a:off x="1218895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743DE-A057-434A-B370-EFC7FFACE856}"/>
              </a:ext>
            </a:extLst>
          </p:cNvPr>
          <p:cNvSpPr/>
          <p:nvPr/>
        </p:nvSpPr>
        <p:spPr>
          <a:xfrm>
            <a:off x="1218895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C2F2B-D1F1-B04F-9CED-DDC09F01D423}"/>
              </a:ext>
            </a:extLst>
          </p:cNvPr>
          <p:cNvSpPr/>
          <p:nvPr/>
        </p:nvSpPr>
        <p:spPr>
          <a:xfrm>
            <a:off x="1218895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89447-2614-FF4F-863C-F38F064524C6}"/>
              </a:ext>
            </a:extLst>
          </p:cNvPr>
          <p:cNvSpPr/>
          <p:nvPr/>
        </p:nvSpPr>
        <p:spPr>
          <a:xfrm>
            <a:off x="1828343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E044C1-45D2-4549-AABD-57EDA2C01ED4}"/>
              </a:ext>
            </a:extLst>
          </p:cNvPr>
          <p:cNvSpPr/>
          <p:nvPr/>
        </p:nvSpPr>
        <p:spPr>
          <a:xfrm>
            <a:off x="1828343" y="5645473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59EE89-9A40-5245-9DA3-768BCAC5949D}"/>
              </a:ext>
            </a:extLst>
          </p:cNvPr>
          <p:cNvSpPr/>
          <p:nvPr/>
        </p:nvSpPr>
        <p:spPr>
          <a:xfrm>
            <a:off x="182834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C42A9-FE71-3147-A286-32EE7D782484}"/>
              </a:ext>
            </a:extLst>
          </p:cNvPr>
          <p:cNvSpPr/>
          <p:nvPr/>
        </p:nvSpPr>
        <p:spPr>
          <a:xfrm>
            <a:off x="243779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10E33-E10D-BF48-9680-FC1D7D555346}"/>
              </a:ext>
            </a:extLst>
          </p:cNvPr>
          <p:cNvSpPr/>
          <p:nvPr/>
        </p:nvSpPr>
        <p:spPr>
          <a:xfrm>
            <a:off x="243779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456AD-475F-B247-BA99-C6490C0A89C5}"/>
              </a:ext>
            </a:extLst>
          </p:cNvPr>
          <p:cNvSpPr/>
          <p:nvPr/>
        </p:nvSpPr>
        <p:spPr>
          <a:xfrm>
            <a:off x="2437790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AD9037-B830-5A47-AF1B-A92192669C46}"/>
              </a:ext>
            </a:extLst>
          </p:cNvPr>
          <p:cNvSpPr/>
          <p:nvPr/>
        </p:nvSpPr>
        <p:spPr>
          <a:xfrm>
            <a:off x="3047238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1C1538-8637-6C41-87A1-563C7B3D6B87}"/>
              </a:ext>
            </a:extLst>
          </p:cNvPr>
          <p:cNvSpPr/>
          <p:nvPr/>
        </p:nvSpPr>
        <p:spPr>
          <a:xfrm>
            <a:off x="304723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C632EC-4FA7-6443-8CA0-6E8A7040CE82}"/>
              </a:ext>
            </a:extLst>
          </p:cNvPr>
          <p:cNvSpPr/>
          <p:nvPr/>
        </p:nvSpPr>
        <p:spPr>
          <a:xfrm>
            <a:off x="365668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331FD4-19FE-1D43-A6D1-FA0ED554D529}"/>
              </a:ext>
            </a:extLst>
          </p:cNvPr>
          <p:cNvSpPr/>
          <p:nvPr/>
        </p:nvSpPr>
        <p:spPr>
          <a:xfrm>
            <a:off x="365668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166408-03BB-BD47-9FCE-49E595510C38}"/>
              </a:ext>
            </a:extLst>
          </p:cNvPr>
          <p:cNvSpPr/>
          <p:nvPr/>
        </p:nvSpPr>
        <p:spPr>
          <a:xfrm>
            <a:off x="3656686" y="5042394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6E44C1-9943-5A4F-AEC3-7466CB59C58E}"/>
              </a:ext>
            </a:extLst>
          </p:cNvPr>
          <p:cNvSpPr/>
          <p:nvPr/>
        </p:nvSpPr>
        <p:spPr>
          <a:xfrm>
            <a:off x="4266133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F89E01-103E-1C49-98DF-40EF63AABB43}"/>
              </a:ext>
            </a:extLst>
          </p:cNvPr>
          <p:cNvSpPr/>
          <p:nvPr/>
        </p:nvSpPr>
        <p:spPr>
          <a:xfrm>
            <a:off x="426613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561F10-D614-7243-870B-C8BE441AE778}"/>
              </a:ext>
            </a:extLst>
          </p:cNvPr>
          <p:cNvSpPr/>
          <p:nvPr/>
        </p:nvSpPr>
        <p:spPr>
          <a:xfrm>
            <a:off x="4875581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D21E50-491C-4245-B181-7F9D4BA2CB54}"/>
              </a:ext>
            </a:extLst>
          </p:cNvPr>
          <p:cNvSpPr/>
          <p:nvPr/>
        </p:nvSpPr>
        <p:spPr>
          <a:xfrm>
            <a:off x="4875581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50AF2-05A4-A943-B8DC-EDB969202ED9}"/>
              </a:ext>
            </a:extLst>
          </p:cNvPr>
          <p:cNvSpPr/>
          <p:nvPr/>
        </p:nvSpPr>
        <p:spPr>
          <a:xfrm>
            <a:off x="4875581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6070C3-394D-EF48-8CC8-A25D3320A4E5}"/>
              </a:ext>
            </a:extLst>
          </p:cNvPr>
          <p:cNvSpPr/>
          <p:nvPr/>
        </p:nvSpPr>
        <p:spPr>
          <a:xfrm>
            <a:off x="548502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A5C7E7-BE83-8B45-B1F9-D0BF189BAB79}"/>
              </a:ext>
            </a:extLst>
          </p:cNvPr>
          <p:cNvSpPr/>
          <p:nvPr/>
        </p:nvSpPr>
        <p:spPr>
          <a:xfrm>
            <a:off x="548502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492FE3-AD26-AC4E-8B73-973AD4E8A525}"/>
              </a:ext>
            </a:extLst>
          </p:cNvPr>
          <p:cNvSpPr/>
          <p:nvPr/>
        </p:nvSpPr>
        <p:spPr>
          <a:xfrm>
            <a:off x="548502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599CF6-63BF-9A44-904A-6392DEECDAEF}"/>
              </a:ext>
            </a:extLst>
          </p:cNvPr>
          <p:cNvSpPr/>
          <p:nvPr/>
        </p:nvSpPr>
        <p:spPr>
          <a:xfrm>
            <a:off x="609447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10C170-87DF-224E-BDE8-1F5AF7A8C673}"/>
              </a:ext>
            </a:extLst>
          </p:cNvPr>
          <p:cNvSpPr/>
          <p:nvPr/>
        </p:nvSpPr>
        <p:spPr>
          <a:xfrm>
            <a:off x="609447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8AF942-3888-014D-91EC-B2D7F55B270B}"/>
              </a:ext>
            </a:extLst>
          </p:cNvPr>
          <p:cNvSpPr/>
          <p:nvPr/>
        </p:nvSpPr>
        <p:spPr>
          <a:xfrm>
            <a:off x="670392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490397-815C-474F-A879-AF9F4588934E}"/>
              </a:ext>
            </a:extLst>
          </p:cNvPr>
          <p:cNvSpPr/>
          <p:nvPr/>
        </p:nvSpPr>
        <p:spPr>
          <a:xfrm>
            <a:off x="670392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3A091C-7B01-6045-9AC2-D9966444BC73}"/>
              </a:ext>
            </a:extLst>
          </p:cNvPr>
          <p:cNvSpPr/>
          <p:nvPr/>
        </p:nvSpPr>
        <p:spPr>
          <a:xfrm>
            <a:off x="670392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CE4D11-F721-064B-BDB5-E6F6C2890BA2}"/>
              </a:ext>
            </a:extLst>
          </p:cNvPr>
          <p:cNvSpPr/>
          <p:nvPr/>
        </p:nvSpPr>
        <p:spPr>
          <a:xfrm>
            <a:off x="792281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39D60-CFAF-2E48-AB34-3941404FC0BC}"/>
              </a:ext>
            </a:extLst>
          </p:cNvPr>
          <p:cNvSpPr/>
          <p:nvPr/>
        </p:nvSpPr>
        <p:spPr>
          <a:xfrm>
            <a:off x="792281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D8D7FC-0A2F-714D-BAF1-5E7352FD3728}"/>
              </a:ext>
            </a:extLst>
          </p:cNvPr>
          <p:cNvSpPr/>
          <p:nvPr/>
        </p:nvSpPr>
        <p:spPr>
          <a:xfrm>
            <a:off x="7922819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65D2A2-46D4-2943-A99F-329D9F78A98B}"/>
              </a:ext>
            </a:extLst>
          </p:cNvPr>
          <p:cNvSpPr/>
          <p:nvPr/>
        </p:nvSpPr>
        <p:spPr>
          <a:xfrm>
            <a:off x="8532266" y="6251737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871994-CBDB-654E-9952-1D0C73038663}"/>
              </a:ext>
            </a:extLst>
          </p:cNvPr>
          <p:cNvSpPr/>
          <p:nvPr/>
        </p:nvSpPr>
        <p:spPr>
          <a:xfrm>
            <a:off x="853226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E4D87E-69CE-FA4C-8630-43618F0EA5AC}"/>
              </a:ext>
            </a:extLst>
          </p:cNvPr>
          <p:cNvSpPr/>
          <p:nvPr/>
        </p:nvSpPr>
        <p:spPr>
          <a:xfrm>
            <a:off x="853226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3A8B3A-919D-2B48-A1D2-9CB443D9AEE8}"/>
              </a:ext>
            </a:extLst>
          </p:cNvPr>
          <p:cNvSpPr/>
          <p:nvPr/>
        </p:nvSpPr>
        <p:spPr>
          <a:xfrm>
            <a:off x="914171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61FE0B-6960-6048-8113-95211DF7BF45}"/>
              </a:ext>
            </a:extLst>
          </p:cNvPr>
          <p:cNvSpPr/>
          <p:nvPr/>
        </p:nvSpPr>
        <p:spPr>
          <a:xfrm>
            <a:off x="914171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9407-ED7B-E345-B866-BA6C1FF2CFF9}"/>
              </a:ext>
            </a:extLst>
          </p:cNvPr>
          <p:cNvSpPr/>
          <p:nvPr/>
        </p:nvSpPr>
        <p:spPr>
          <a:xfrm>
            <a:off x="914171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FF41CB4-1575-7841-B589-6D364E74D5D5}"/>
              </a:ext>
            </a:extLst>
          </p:cNvPr>
          <p:cNvSpPr/>
          <p:nvPr/>
        </p:nvSpPr>
        <p:spPr>
          <a:xfrm>
            <a:off x="9751162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1BF0D3-C8AA-A64A-842E-58C1F5CC5517}"/>
              </a:ext>
            </a:extLst>
          </p:cNvPr>
          <p:cNvSpPr/>
          <p:nvPr/>
        </p:nvSpPr>
        <p:spPr>
          <a:xfrm>
            <a:off x="9751162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31D404-C788-714A-8091-407734A0F129}"/>
              </a:ext>
            </a:extLst>
          </p:cNvPr>
          <p:cNvSpPr/>
          <p:nvPr/>
        </p:nvSpPr>
        <p:spPr>
          <a:xfrm>
            <a:off x="9751162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351880-E22F-414C-A273-F0742A753370}"/>
              </a:ext>
            </a:extLst>
          </p:cNvPr>
          <p:cNvSpPr/>
          <p:nvPr/>
        </p:nvSpPr>
        <p:spPr>
          <a:xfrm>
            <a:off x="1036060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D30A7DA-611C-3D40-BD42-FC0B6DA9C058}"/>
              </a:ext>
            </a:extLst>
          </p:cNvPr>
          <p:cNvSpPr/>
          <p:nvPr/>
        </p:nvSpPr>
        <p:spPr>
          <a:xfrm>
            <a:off x="1036060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F670FE-1737-E84C-9C31-C6F73B27AC3C}"/>
              </a:ext>
            </a:extLst>
          </p:cNvPr>
          <p:cNvSpPr/>
          <p:nvPr/>
        </p:nvSpPr>
        <p:spPr>
          <a:xfrm>
            <a:off x="10360609" y="5042394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A08F86-EC38-264E-9821-09E37512ACF7}"/>
              </a:ext>
            </a:extLst>
          </p:cNvPr>
          <p:cNvSpPr/>
          <p:nvPr/>
        </p:nvSpPr>
        <p:spPr>
          <a:xfrm>
            <a:off x="10970057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28BBF93-FDC8-4A4D-AFF3-876DB0A6B93B}"/>
              </a:ext>
            </a:extLst>
          </p:cNvPr>
          <p:cNvSpPr/>
          <p:nvPr/>
        </p:nvSpPr>
        <p:spPr>
          <a:xfrm>
            <a:off x="10970057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5ACA58-C9DF-FE46-BC52-5BF37FE1851E}"/>
              </a:ext>
            </a:extLst>
          </p:cNvPr>
          <p:cNvSpPr/>
          <p:nvPr/>
        </p:nvSpPr>
        <p:spPr>
          <a:xfrm>
            <a:off x="11579504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166265-8F17-6940-B714-DEFB40CDC683}"/>
              </a:ext>
            </a:extLst>
          </p:cNvPr>
          <p:cNvSpPr/>
          <p:nvPr/>
        </p:nvSpPr>
        <p:spPr>
          <a:xfrm>
            <a:off x="1157950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8B5294-074D-4247-9E65-E97A508E4D1D}"/>
              </a:ext>
            </a:extLst>
          </p:cNvPr>
          <p:cNvSpPr/>
          <p:nvPr/>
        </p:nvSpPr>
        <p:spPr>
          <a:xfrm>
            <a:off x="1157950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AA599F-0AC1-0047-88E8-D57265DA0CDD}"/>
              </a:ext>
            </a:extLst>
          </p:cNvPr>
          <p:cNvSpPr/>
          <p:nvPr/>
        </p:nvSpPr>
        <p:spPr>
          <a:xfrm>
            <a:off x="7313371" y="5645472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BE68A2-4F41-6E48-85C3-58B92E5FA0A4}"/>
              </a:ext>
            </a:extLst>
          </p:cNvPr>
          <p:cNvSpPr/>
          <p:nvPr/>
        </p:nvSpPr>
        <p:spPr>
          <a:xfrm>
            <a:off x="304243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D15DC7-40E4-E147-B152-0BBF414BA889}"/>
              </a:ext>
            </a:extLst>
          </p:cNvPr>
          <p:cNvSpPr/>
          <p:nvPr/>
        </p:nvSpPr>
        <p:spPr>
          <a:xfrm>
            <a:off x="7313371" y="503920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957A718-9B3B-EC4C-9974-5BEE2566D227}"/>
              </a:ext>
            </a:extLst>
          </p:cNvPr>
          <p:cNvSpPr/>
          <p:nvPr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D8BE802-FB18-D341-9B70-A17DE2CCCC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  <p:pic>
        <p:nvPicPr>
          <p:cNvPr id="3" name="Picture 2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0852A1F9-DB3B-9E08-6D69-30FC01FC6C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03" y="510797"/>
            <a:ext cx="3462657" cy="108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31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E49368C7-7959-8C4F-BEBF-65BD0C38E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95"/>
            <a:ext cx="12179872" cy="685010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7C1A1-3B58-E84A-81CA-84544CDDB17F}"/>
              </a:ext>
            </a:extLst>
          </p:cNvPr>
          <p:cNvSpPr txBox="1">
            <a:spLocks/>
          </p:cNvSpPr>
          <p:nvPr/>
        </p:nvSpPr>
        <p:spPr>
          <a:xfrm>
            <a:off x="237326" y="328065"/>
            <a:ext cx="11628934" cy="404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Lorem Ipsum Dolor</a:t>
            </a:r>
          </a:p>
          <a:p>
            <a:r>
              <a:rPr lang="en-US" dirty="0">
                <a:solidFill>
                  <a:schemeClr val="bg1"/>
                </a:solidFill>
              </a:rPr>
              <a:t>Title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36312-60A4-164F-9E4D-497D374847AB}"/>
              </a:ext>
            </a:extLst>
          </p:cNvPr>
          <p:cNvSpPr/>
          <p:nvPr/>
        </p:nvSpPr>
        <p:spPr>
          <a:xfrm>
            <a:off x="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82340-5A78-F943-8650-EE517064AD78}"/>
              </a:ext>
            </a:extLst>
          </p:cNvPr>
          <p:cNvSpPr/>
          <p:nvPr/>
        </p:nvSpPr>
        <p:spPr>
          <a:xfrm>
            <a:off x="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080BB-BA56-574A-A9CB-179023D9387A}"/>
              </a:ext>
            </a:extLst>
          </p:cNvPr>
          <p:cNvSpPr/>
          <p:nvPr/>
        </p:nvSpPr>
        <p:spPr>
          <a:xfrm>
            <a:off x="0" y="5042394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505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ED8EA-BA2F-7645-AA00-2F7F46F40AEC}"/>
              </a:ext>
            </a:extLst>
          </p:cNvPr>
          <p:cNvSpPr/>
          <p:nvPr/>
        </p:nvSpPr>
        <p:spPr>
          <a:xfrm>
            <a:off x="60944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8897D-A27C-2F45-8A8A-71B6CDDBFFD3}"/>
              </a:ext>
            </a:extLst>
          </p:cNvPr>
          <p:cNvSpPr/>
          <p:nvPr/>
        </p:nvSpPr>
        <p:spPr>
          <a:xfrm>
            <a:off x="60944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D05E4-3E0D-294A-90BE-AB1EB34169C7}"/>
              </a:ext>
            </a:extLst>
          </p:cNvPr>
          <p:cNvSpPr/>
          <p:nvPr/>
        </p:nvSpPr>
        <p:spPr>
          <a:xfrm>
            <a:off x="60944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E1C26-AC71-7747-9197-443F0D9EEFC1}"/>
              </a:ext>
            </a:extLst>
          </p:cNvPr>
          <p:cNvSpPr/>
          <p:nvPr/>
        </p:nvSpPr>
        <p:spPr>
          <a:xfrm>
            <a:off x="1218895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743DE-A057-434A-B370-EFC7FFACE856}"/>
              </a:ext>
            </a:extLst>
          </p:cNvPr>
          <p:cNvSpPr/>
          <p:nvPr/>
        </p:nvSpPr>
        <p:spPr>
          <a:xfrm>
            <a:off x="1218895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C2F2B-D1F1-B04F-9CED-DDC09F01D423}"/>
              </a:ext>
            </a:extLst>
          </p:cNvPr>
          <p:cNvSpPr/>
          <p:nvPr/>
        </p:nvSpPr>
        <p:spPr>
          <a:xfrm>
            <a:off x="1218895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89447-2614-FF4F-863C-F38F064524C6}"/>
              </a:ext>
            </a:extLst>
          </p:cNvPr>
          <p:cNvSpPr/>
          <p:nvPr/>
        </p:nvSpPr>
        <p:spPr>
          <a:xfrm>
            <a:off x="1828343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E044C1-45D2-4549-AABD-57EDA2C01ED4}"/>
              </a:ext>
            </a:extLst>
          </p:cNvPr>
          <p:cNvSpPr/>
          <p:nvPr/>
        </p:nvSpPr>
        <p:spPr>
          <a:xfrm>
            <a:off x="1828343" y="5645473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59EE89-9A40-5245-9DA3-768BCAC5949D}"/>
              </a:ext>
            </a:extLst>
          </p:cNvPr>
          <p:cNvSpPr/>
          <p:nvPr/>
        </p:nvSpPr>
        <p:spPr>
          <a:xfrm>
            <a:off x="182834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C42A9-FE71-3147-A286-32EE7D782484}"/>
              </a:ext>
            </a:extLst>
          </p:cNvPr>
          <p:cNvSpPr/>
          <p:nvPr/>
        </p:nvSpPr>
        <p:spPr>
          <a:xfrm>
            <a:off x="243779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10E33-E10D-BF48-9680-FC1D7D555346}"/>
              </a:ext>
            </a:extLst>
          </p:cNvPr>
          <p:cNvSpPr/>
          <p:nvPr/>
        </p:nvSpPr>
        <p:spPr>
          <a:xfrm>
            <a:off x="243779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456AD-475F-B247-BA99-C6490C0A89C5}"/>
              </a:ext>
            </a:extLst>
          </p:cNvPr>
          <p:cNvSpPr/>
          <p:nvPr/>
        </p:nvSpPr>
        <p:spPr>
          <a:xfrm>
            <a:off x="2437790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AD9037-B830-5A47-AF1B-A92192669C46}"/>
              </a:ext>
            </a:extLst>
          </p:cNvPr>
          <p:cNvSpPr/>
          <p:nvPr/>
        </p:nvSpPr>
        <p:spPr>
          <a:xfrm>
            <a:off x="3047238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1C1538-8637-6C41-87A1-563C7B3D6B87}"/>
              </a:ext>
            </a:extLst>
          </p:cNvPr>
          <p:cNvSpPr/>
          <p:nvPr/>
        </p:nvSpPr>
        <p:spPr>
          <a:xfrm>
            <a:off x="304723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C632EC-4FA7-6443-8CA0-6E8A7040CE82}"/>
              </a:ext>
            </a:extLst>
          </p:cNvPr>
          <p:cNvSpPr/>
          <p:nvPr/>
        </p:nvSpPr>
        <p:spPr>
          <a:xfrm>
            <a:off x="365668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331FD4-19FE-1D43-A6D1-FA0ED554D529}"/>
              </a:ext>
            </a:extLst>
          </p:cNvPr>
          <p:cNvSpPr/>
          <p:nvPr/>
        </p:nvSpPr>
        <p:spPr>
          <a:xfrm>
            <a:off x="365668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166408-03BB-BD47-9FCE-49E595510C38}"/>
              </a:ext>
            </a:extLst>
          </p:cNvPr>
          <p:cNvSpPr/>
          <p:nvPr/>
        </p:nvSpPr>
        <p:spPr>
          <a:xfrm>
            <a:off x="3656686" y="5042394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6E44C1-9943-5A4F-AEC3-7466CB59C58E}"/>
              </a:ext>
            </a:extLst>
          </p:cNvPr>
          <p:cNvSpPr/>
          <p:nvPr/>
        </p:nvSpPr>
        <p:spPr>
          <a:xfrm>
            <a:off x="4266133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F89E01-103E-1C49-98DF-40EF63AABB43}"/>
              </a:ext>
            </a:extLst>
          </p:cNvPr>
          <p:cNvSpPr/>
          <p:nvPr/>
        </p:nvSpPr>
        <p:spPr>
          <a:xfrm>
            <a:off x="426613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561F10-D614-7243-870B-C8BE441AE778}"/>
              </a:ext>
            </a:extLst>
          </p:cNvPr>
          <p:cNvSpPr/>
          <p:nvPr/>
        </p:nvSpPr>
        <p:spPr>
          <a:xfrm>
            <a:off x="4875581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D21E50-491C-4245-B181-7F9D4BA2CB54}"/>
              </a:ext>
            </a:extLst>
          </p:cNvPr>
          <p:cNvSpPr/>
          <p:nvPr/>
        </p:nvSpPr>
        <p:spPr>
          <a:xfrm>
            <a:off x="4875581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50AF2-05A4-A943-B8DC-EDB969202ED9}"/>
              </a:ext>
            </a:extLst>
          </p:cNvPr>
          <p:cNvSpPr/>
          <p:nvPr/>
        </p:nvSpPr>
        <p:spPr>
          <a:xfrm>
            <a:off x="4875581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6070C3-394D-EF48-8CC8-A25D3320A4E5}"/>
              </a:ext>
            </a:extLst>
          </p:cNvPr>
          <p:cNvSpPr/>
          <p:nvPr/>
        </p:nvSpPr>
        <p:spPr>
          <a:xfrm>
            <a:off x="548502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A5C7E7-BE83-8B45-B1F9-D0BF189BAB79}"/>
              </a:ext>
            </a:extLst>
          </p:cNvPr>
          <p:cNvSpPr/>
          <p:nvPr/>
        </p:nvSpPr>
        <p:spPr>
          <a:xfrm>
            <a:off x="548502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492FE3-AD26-AC4E-8B73-973AD4E8A525}"/>
              </a:ext>
            </a:extLst>
          </p:cNvPr>
          <p:cNvSpPr/>
          <p:nvPr/>
        </p:nvSpPr>
        <p:spPr>
          <a:xfrm>
            <a:off x="548502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599CF6-63BF-9A44-904A-6392DEECDAEF}"/>
              </a:ext>
            </a:extLst>
          </p:cNvPr>
          <p:cNvSpPr/>
          <p:nvPr/>
        </p:nvSpPr>
        <p:spPr>
          <a:xfrm>
            <a:off x="609447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10C170-87DF-224E-BDE8-1F5AF7A8C673}"/>
              </a:ext>
            </a:extLst>
          </p:cNvPr>
          <p:cNvSpPr/>
          <p:nvPr/>
        </p:nvSpPr>
        <p:spPr>
          <a:xfrm>
            <a:off x="609447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8AF942-3888-014D-91EC-B2D7F55B270B}"/>
              </a:ext>
            </a:extLst>
          </p:cNvPr>
          <p:cNvSpPr/>
          <p:nvPr/>
        </p:nvSpPr>
        <p:spPr>
          <a:xfrm>
            <a:off x="670392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490397-815C-474F-A879-AF9F4588934E}"/>
              </a:ext>
            </a:extLst>
          </p:cNvPr>
          <p:cNvSpPr/>
          <p:nvPr/>
        </p:nvSpPr>
        <p:spPr>
          <a:xfrm>
            <a:off x="670392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3A091C-7B01-6045-9AC2-D9966444BC73}"/>
              </a:ext>
            </a:extLst>
          </p:cNvPr>
          <p:cNvSpPr/>
          <p:nvPr/>
        </p:nvSpPr>
        <p:spPr>
          <a:xfrm>
            <a:off x="670392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CE4D11-F721-064B-BDB5-E6F6C2890BA2}"/>
              </a:ext>
            </a:extLst>
          </p:cNvPr>
          <p:cNvSpPr/>
          <p:nvPr/>
        </p:nvSpPr>
        <p:spPr>
          <a:xfrm>
            <a:off x="792281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39D60-CFAF-2E48-AB34-3941404FC0BC}"/>
              </a:ext>
            </a:extLst>
          </p:cNvPr>
          <p:cNvSpPr/>
          <p:nvPr/>
        </p:nvSpPr>
        <p:spPr>
          <a:xfrm>
            <a:off x="792281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D8D7FC-0A2F-714D-BAF1-5E7352FD3728}"/>
              </a:ext>
            </a:extLst>
          </p:cNvPr>
          <p:cNvSpPr/>
          <p:nvPr/>
        </p:nvSpPr>
        <p:spPr>
          <a:xfrm>
            <a:off x="7922819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65D2A2-46D4-2943-A99F-329D9F78A98B}"/>
              </a:ext>
            </a:extLst>
          </p:cNvPr>
          <p:cNvSpPr/>
          <p:nvPr/>
        </p:nvSpPr>
        <p:spPr>
          <a:xfrm>
            <a:off x="8532266" y="6251737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871994-CBDB-654E-9952-1D0C73038663}"/>
              </a:ext>
            </a:extLst>
          </p:cNvPr>
          <p:cNvSpPr/>
          <p:nvPr/>
        </p:nvSpPr>
        <p:spPr>
          <a:xfrm>
            <a:off x="853226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E4D87E-69CE-FA4C-8630-43618F0EA5AC}"/>
              </a:ext>
            </a:extLst>
          </p:cNvPr>
          <p:cNvSpPr/>
          <p:nvPr/>
        </p:nvSpPr>
        <p:spPr>
          <a:xfrm>
            <a:off x="853226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3A8B3A-919D-2B48-A1D2-9CB443D9AEE8}"/>
              </a:ext>
            </a:extLst>
          </p:cNvPr>
          <p:cNvSpPr/>
          <p:nvPr/>
        </p:nvSpPr>
        <p:spPr>
          <a:xfrm>
            <a:off x="914171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61FE0B-6960-6048-8113-95211DF7BF45}"/>
              </a:ext>
            </a:extLst>
          </p:cNvPr>
          <p:cNvSpPr/>
          <p:nvPr/>
        </p:nvSpPr>
        <p:spPr>
          <a:xfrm>
            <a:off x="914171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9407-ED7B-E345-B866-BA6C1FF2CFF9}"/>
              </a:ext>
            </a:extLst>
          </p:cNvPr>
          <p:cNvSpPr/>
          <p:nvPr/>
        </p:nvSpPr>
        <p:spPr>
          <a:xfrm>
            <a:off x="914171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FF41CB4-1575-7841-B589-6D364E74D5D5}"/>
              </a:ext>
            </a:extLst>
          </p:cNvPr>
          <p:cNvSpPr/>
          <p:nvPr/>
        </p:nvSpPr>
        <p:spPr>
          <a:xfrm>
            <a:off x="9751162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1BF0D3-C8AA-A64A-842E-58C1F5CC5517}"/>
              </a:ext>
            </a:extLst>
          </p:cNvPr>
          <p:cNvSpPr/>
          <p:nvPr/>
        </p:nvSpPr>
        <p:spPr>
          <a:xfrm>
            <a:off x="9751162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31D404-C788-714A-8091-407734A0F129}"/>
              </a:ext>
            </a:extLst>
          </p:cNvPr>
          <p:cNvSpPr/>
          <p:nvPr/>
        </p:nvSpPr>
        <p:spPr>
          <a:xfrm>
            <a:off x="9751162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351880-E22F-414C-A273-F0742A753370}"/>
              </a:ext>
            </a:extLst>
          </p:cNvPr>
          <p:cNvSpPr/>
          <p:nvPr/>
        </p:nvSpPr>
        <p:spPr>
          <a:xfrm>
            <a:off x="1036060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D30A7DA-611C-3D40-BD42-FC0B6DA9C058}"/>
              </a:ext>
            </a:extLst>
          </p:cNvPr>
          <p:cNvSpPr/>
          <p:nvPr/>
        </p:nvSpPr>
        <p:spPr>
          <a:xfrm>
            <a:off x="1036060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F670FE-1737-E84C-9C31-C6F73B27AC3C}"/>
              </a:ext>
            </a:extLst>
          </p:cNvPr>
          <p:cNvSpPr/>
          <p:nvPr/>
        </p:nvSpPr>
        <p:spPr>
          <a:xfrm>
            <a:off x="10360609" y="5042394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A08F86-EC38-264E-9821-09E37512ACF7}"/>
              </a:ext>
            </a:extLst>
          </p:cNvPr>
          <p:cNvSpPr/>
          <p:nvPr/>
        </p:nvSpPr>
        <p:spPr>
          <a:xfrm>
            <a:off x="10970057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28BBF93-FDC8-4A4D-AFF3-876DB0A6B93B}"/>
              </a:ext>
            </a:extLst>
          </p:cNvPr>
          <p:cNvSpPr/>
          <p:nvPr/>
        </p:nvSpPr>
        <p:spPr>
          <a:xfrm>
            <a:off x="10970057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5ACA58-C9DF-FE46-BC52-5BF37FE1851E}"/>
              </a:ext>
            </a:extLst>
          </p:cNvPr>
          <p:cNvSpPr/>
          <p:nvPr/>
        </p:nvSpPr>
        <p:spPr>
          <a:xfrm>
            <a:off x="11579504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166265-8F17-6940-B714-DEFB40CDC683}"/>
              </a:ext>
            </a:extLst>
          </p:cNvPr>
          <p:cNvSpPr/>
          <p:nvPr/>
        </p:nvSpPr>
        <p:spPr>
          <a:xfrm>
            <a:off x="1157950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8B5294-074D-4247-9E65-E97A508E4D1D}"/>
              </a:ext>
            </a:extLst>
          </p:cNvPr>
          <p:cNvSpPr/>
          <p:nvPr/>
        </p:nvSpPr>
        <p:spPr>
          <a:xfrm>
            <a:off x="1157950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AA599F-0AC1-0047-88E8-D57265DA0CDD}"/>
              </a:ext>
            </a:extLst>
          </p:cNvPr>
          <p:cNvSpPr/>
          <p:nvPr/>
        </p:nvSpPr>
        <p:spPr>
          <a:xfrm>
            <a:off x="7313371" y="5645472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BE68A2-4F41-6E48-85C3-58B92E5FA0A4}"/>
              </a:ext>
            </a:extLst>
          </p:cNvPr>
          <p:cNvSpPr/>
          <p:nvPr/>
        </p:nvSpPr>
        <p:spPr>
          <a:xfrm>
            <a:off x="304243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D15DC7-40E4-E147-B152-0BBF414BA889}"/>
              </a:ext>
            </a:extLst>
          </p:cNvPr>
          <p:cNvSpPr/>
          <p:nvPr/>
        </p:nvSpPr>
        <p:spPr>
          <a:xfrm>
            <a:off x="7313371" y="503920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90A083-8CB0-944D-BD09-847FCD56A332}"/>
              </a:ext>
            </a:extLst>
          </p:cNvPr>
          <p:cNvSpPr/>
          <p:nvPr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5753F81-875D-8A45-BDD8-226F4AB706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  <p:pic>
        <p:nvPicPr>
          <p:cNvPr id="3" name="Picture 2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C9EB75BD-447C-1ED7-2BC8-4389E844C8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03" y="510797"/>
            <a:ext cx="3462657" cy="108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34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black machine&#10;&#10;Description automatically generated">
            <a:extLst>
              <a:ext uri="{FF2B5EF4-FFF2-40B4-BE49-F238E27FC236}">
                <a16:creationId xmlns:a16="http://schemas.microsoft.com/office/drawing/2014/main" id="{72F4F2FB-F1A2-69F7-C1CC-92A668557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7C1A1-3B58-E84A-81CA-84544CDDB17F}"/>
              </a:ext>
            </a:extLst>
          </p:cNvPr>
          <p:cNvSpPr txBox="1">
            <a:spLocks/>
          </p:cNvSpPr>
          <p:nvPr/>
        </p:nvSpPr>
        <p:spPr>
          <a:xfrm>
            <a:off x="237326" y="328065"/>
            <a:ext cx="11628934" cy="404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Lorem Ipsum Dolor</a:t>
            </a:r>
          </a:p>
          <a:p>
            <a:r>
              <a:rPr lang="en-US" dirty="0">
                <a:solidFill>
                  <a:schemeClr val="bg1"/>
                </a:solidFill>
              </a:rPr>
              <a:t>Title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36312-60A4-164F-9E4D-497D374847AB}"/>
              </a:ext>
            </a:extLst>
          </p:cNvPr>
          <p:cNvSpPr/>
          <p:nvPr/>
        </p:nvSpPr>
        <p:spPr>
          <a:xfrm>
            <a:off x="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82340-5A78-F943-8650-EE517064AD78}"/>
              </a:ext>
            </a:extLst>
          </p:cNvPr>
          <p:cNvSpPr/>
          <p:nvPr/>
        </p:nvSpPr>
        <p:spPr>
          <a:xfrm>
            <a:off x="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080BB-BA56-574A-A9CB-179023D9387A}"/>
              </a:ext>
            </a:extLst>
          </p:cNvPr>
          <p:cNvSpPr/>
          <p:nvPr/>
        </p:nvSpPr>
        <p:spPr>
          <a:xfrm>
            <a:off x="0" y="5042394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6505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ED8EA-BA2F-7645-AA00-2F7F46F40AEC}"/>
              </a:ext>
            </a:extLst>
          </p:cNvPr>
          <p:cNvSpPr/>
          <p:nvPr/>
        </p:nvSpPr>
        <p:spPr>
          <a:xfrm>
            <a:off x="60944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8897D-A27C-2F45-8A8A-71B6CDDBFFD3}"/>
              </a:ext>
            </a:extLst>
          </p:cNvPr>
          <p:cNvSpPr/>
          <p:nvPr/>
        </p:nvSpPr>
        <p:spPr>
          <a:xfrm>
            <a:off x="60944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D05E4-3E0D-294A-90BE-AB1EB34169C7}"/>
              </a:ext>
            </a:extLst>
          </p:cNvPr>
          <p:cNvSpPr/>
          <p:nvPr/>
        </p:nvSpPr>
        <p:spPr>
          <a:xfrm>
            <a:off x="60944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E1C26-AC71-7747-9197-443F0D9EEFC1}"/>
              </a:ext>
            </a:extLst>
          </p:cNvPr>
          <p:cNvSpPr/>
          <p:nvPr/>
        </p:nvSpPr>
        <p:spPr>
          <a:xfrm>
            <a:off x="1218895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743DE-A057-434A-B370-EFC7FFACE856}"/>
              </a:ext>
            </a:extLst>
          </p:cNvPr>
          <p:cNvSpPr/>
          <p:nvPr/>
        </p:nvSpPr>
        <p:spPr>
          <a:xfrm>
            <a:off x="1218895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C2F2B-D1F1-B04F-9CED-DDC09F01D423}"/>
              </a:ext>
            </a:extLst>
          </p:cNvPr>
          <p:cNvSpPr/>
          <p:nvPr/>
        </p:nvSpPr>
        <p:spPr>
          <a:xfrm>
            <a:off x="1218895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89447-2614-FF4F-863C-F38F064524C6}"/>
              </a:ext>
            </a:extLst>
          </p:cNvPr>
          <p:cNvSpPr/>
          <p:nvPr/>
        </p:nvSpPr>
        <p:spPr>
          <a:xfrm>
            <a:off x="1828343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E044C1-45D2-4549-AABD-57EDA2C01ED4}"/>
              </a:ext>
            </a:extLst>
          </p:cNvPr>
          <p:cNvSpPr/>
          <p:nvPr/>
        </p:nvSpPr>
        <p:spPr>
          <a:xfrm>
            <a:off x="1828343" y="5645473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59EE89-9A40-5245-9DA3-768BCAC5949D}"/>
              </a:ext>
            </a:extLst>
          </p:cNvPr>
          <p:cNvSpPr/>
          <p:nvPr/>
        </p:nvSpPr>
        <p:spPr>
          <a:xfrm>
            <a:off x="182834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C42A9-FE71-3147-A286-32EE7D782484}"/>
              </a:ext>
            </a:extLst>
          </p:cNvPr>
          <p:cNvSpPr/>
          <p:nvPr/>
        </p:nvSpPr>
        <p:spPr>
          <a:xfrm>
            <a:off x="2437790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10E33-E10D-BF48-9680-FC1D7D555346}"/>
              </a:ext>
            </a:extLst>
          </p:cNvPr>
          <p:cNvSpPr/>
          <p:nvPr/>
        </p:nvSpPr>
        <p:spPr>
          <a:xfrm>
            <a:off x="2437790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456AD-475F-B247-BA99-C6490C0A89C5}"/>
              </a:ext>
            </a:extLst>
          </p:cNvPr>
          <p:cNvSpPr/>
          <p:nvPr/>
        </p:nvSpPr>
        <p:spPr>
          <a:xfrm>
            <a:off x="2437790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AD9037-B830-5A47-AF1B-A92192669C46}"/>
              </a:ext>
            </a:extLst>
          </p:cNvPr>
          <p:cNvSpPr/>
          <p:nvPr/>
        </p:nvSpPr>
        <p:spPr>
          <a:xfrm>
            <a:off x="3047238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1C1538-8637-6C41-87A1-563C7B3D6B87}"/>
              </a:ext>
            </a:extLst>
          </p:cNvPr>
          <p:cNvSpPr/>
          <p:nvPr/>
        </p:nvSpPr>
        <p:spPr>
          <a:xfrm>
            <a:off x="304723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C632EC-4FA7-6443-8CA0-6E8A7040CE82}"/>
              </a:ext>
            </a:extLst>
          </p:cNvPr>
          <p:cNvSpPr/>
          <p:nvPr/>
        </p:nvSpPr>
        <p:spPr>
          <a:xfrm>
            <a:off x="365668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331FD4-19FE-1D43-A6D1-FA0ED554D529}"/>
              </a:ext>
            </a:extLst>
          </p:cNvPr>
          <p:cNvSpPr/>
          <p:nvPr/>
        </p:nvSpPr>
        <p:spPr>
          <a:xfrm>
            <a:off x="365668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166408-03BB-BD47-9FCE-49E595510C38}"/>
              </a:ext>
            </a:extLst>
          </p:cNvPr>
          <p:cNvSpPr/>
          <p:nvPr/>
        </p:nvSpPr>
        <p:spPr>
          <a:xfrm>
            <a:off x="3656686" y="5042394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6E44C1-9943-5A4F-AEC3-7466CB59C58E}"/>
              </a:ext>
            </a:extLst>
          </p:cNvPr>
          <p:cNvSpPr/>
          <p:nvPr/>
        </p:nvSpPr>
        <p:spPr>
          <a:xfrm>
            <a:off x="4266133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F89E01-103E-1C49-98DF-40EF63AABB43}"/>
              </a:ext>
            </a:extLst>
          </p:cNvPr>
          <p:cNvSpPr/>
          <p:nvPr/>
        </p:nvSpPr>
        <p:spPr>
          <a:xfrm>
            <a:off x="4266133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561F10-D614-7243-870B-C8BE441AE778}"/>
              </a:ext>
            </a:extLst>
          </p:cNvPr>
          <p:cNvSpPr/>
          <p:nvPr/>
        </p:nvSpPr>
        <p:spPr>
          <a:xfrm>
            <a:off x="4875581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D21E50-491C-4245-B181-7F9D4BA2CB54}"/>
              </a:ext>
            </a:extLst>
          </p:cNvPr>
          <p:cNvSpPr/>
          <p:nvPr/>
        </p:nvSpPr>
        <p:spPr>
          <a:xfrm>
            <a:off x="4875581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50AF2-05A4-A943-B8DC-EDB969202ED9}"/>
              </a:ext>
            </a:extLst>
          </p:cNvPr>
          <p:cNvSpPr/>
          <p:nvPr/>
        </p:nvSpPr>
        <p:spPr>
          <a:xfrm>
            <a:off x="4875581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6070C3-394D-EF48-8CC8-A25D3320A4E5}"/>
              </a:ext>
            </a:extLst>
          </p:cNvPr>
          <p:cNvSpPr/>
          <p:nvPr/>
        </p:nvSpPr>
        <p:spPr>
          <a:xfrm>
            <a:off x="5485028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A5C7E7-BE83-8B45-B1F9-D0BF189BAB79}"/>
              </a:ext>
            </a:extLst>
          </p:cNvPr>
          <p:cNvSpPr/>
          <p:nvPr/>
        </p:nvSpPr>
        <p:spPr>
          <a:xfrm>
            <a:off x="5485028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492FE3-AD26-AC4E-8B73-973AD4E8A525}"/>
              </a:ext>
            </a:extLst>
          </p:cNvPr>
          <p:cNvSpPr/>
          <p:nvPr/>
        </p:nvSpPr>
        <p:spPr>
          <a:xfrm>
            <a:off x="548502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599CF6-63BF-9A44-904A-6392DEECDAEF}"/>
              </a:ext>
            </a:extLst>
          </p:cNvPr>
          <p:cNvSpPr/>
          <p:nvPr/>
        </p:nvSpPr>
        <p:spPr>
          <a:xfrm>
            <a:off x="6094476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10C170-87DF-224E-BDE8-1F5AF7A8C673}"/>
              </a:ext>
            </a:extLst>
          </p:cNvPr>
          <p:cNvSpPr/>
          <p:nvPr/>
        </p:nvSpPr>
        <p:spPr>
          <a:xfrm>
            <a:off x="609447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8AF942-3888-014D-91EC-B2D7F55B270B}"/>
              </a:ext>
            </a:extLst>
          </p:cNvPr>
          <p:cNvSpPr/>
          <p:nvPr/>
        </p:nvSpPr>
        <p:spPr>
          <a:xfrm>
            <a:off x="670392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490397-815C-474F-A879-AF9F4588934E}"/>
              </a:ext>
            </a:extLst>
          </p:cNvPr>
          <p:cNvSpPr/>
          <p:nvPr/>
        </p:nvSpPr>
        <p:spPr>
          <a:xfrm>
            <a:off x="670392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3A091C-7B01-6045-9AC2-D9966444BC73}"/>
              </a:ext>
            </a:extLst>
          </p:cNvPr>
          <p:cNvSpPr/>
          <p:nvPr/>
        </p:nvSpPr>
        <p:spPr>
          <a:xfrm>
            <a:off x="670392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CE4D11-F721-064B-BDB5-E6F6C2890BA2}"/>
              </a:ext>
            </a:extLst>
          </p:cNvPr>
          <p:cNvSpPr/>
          <p:nvPr/>
        </p:nvSpPr>
        <p:spPr>
          <a:xfrm>
            <a:off x="792281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39D60-CFAF-2E48-AB34-3941404FC0BC}"/>
              </a:ext>
            </a:extLst>
          </p:cNvPr>
          <p:cNvSpPr/>
          <p:nvPr/>
        </p:nvSpPr>
        <p:spPr>
          <a:xfrm>
            <a:off x="792281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D8D7FC-0A2F-714D-BAF1-5E7352FD3728}"/>
              </a:ext>
            </a:extLst>
          </p:cNvPr>
          <p:cNvSpPr/>
          <p:nvPr/>
        </p:nvSpPr>
        <p:spPr>
          <a:xfrm>
            <a:off x="7922819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65D2A2-46D4-2943-A99F-329D9F78A98B}"/>
              </a:ext>
            </a:extLst>
          </p:cNvPr>
          <p:cNvSpPr/>
          <p:nvPr/>
        </p:nvSpPr>
        <p:spPr>
          <a:xfrm>
            <a:off x="8532266" y="6251737"/>
            <a:ext cx="612648" cy="606263"/>
          </a:xfrm>
          <a:prstGeom prst="rect">
            <a:avLst/>
          </a:prstGeom>
          <a:solidFill>
            <a:srgbClr val="465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871994-CBDB-654E-9952-1D0C73038663}"/>
              </a:ext>
            </a:extLst>
          </p:cNvPr>
          <p:cNvSpPr/>
          <p:nvPr/>
        </p:nvSpPr>
        <p:spPr>
          <a:xfrm>
            <a:off x="8532266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E4D87E-69CE-FA4C-8630-43618F0EA5AC}"/>
              </a:ext>
            </a:extLst>
          </p:cNvPr>
          <p:cNvSpPr/>
          <p:nvPr/>
        </p:nvSpPr>
        <p:spPr>
          <a:xfrm>
            <a:off x="8532266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3A8B3A-919D-2B48-A1D2-9CB443D9AEE8}"/>
              </a:ext>
            </a:extLst>
          </p:cNvPr>
          <p:cNvSpPr/>
          <p:nvPr/>
        </p:nvSpPr>
        <p:spPr>
          <a:xfrm>
            <a:off x="9141714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61FE0B-6960-6048-8113-95211DF7BF45}"/>
              </a:ext>
            </a:extLst>
          </p:cNvPr>
          <p:cNvSpPr/>
          <p:nvPr/>
        </p:nvSpPr>
        <p:spPr>
          <a:xfrm>
            <a:off x="914171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9407-ED7B-E345-B866-BA6C1FF2CFF9}"/>
              </a:ext>
            </a:extLst>
          </p:cNvPr>
          <p:cNvSpPr/>
          <p:nvPr/>
        </p:nvSpPr>
        <p:spPr>
          <a:xfrm>
            <a:off x="914171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FF41CB4-1575-7841-B589-6D364E74D5D5}"/>
              </a:ext>
            </a:extLst>
          </p:cNvPr>
          <p:cNvSpPr/>
          <p:nvPr/>
        </p:nvSpPr>
        <p:spPr>
          <a:xfrm>
            <a:off x="9751162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1BF0D3-C8AA-A64A-842E-58C1F5CC5517}"/>
              </a:ext>
            </a:extLst>
          </p:cNvPr>
          <p:cNvSpPr/>
          <p:nvPr/>
        </p:nvSpPr>
        <p:spPr>
          <a:xfrm>
            <a:off x="9751162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731D404-C788-714A-8091-407734A0F129}"/>
              </a:ext>
            </a:extLst>
          </p:cNvPr>
          <p:cNvSpPr/>
          <p:nvPr/>
        </p:nvSpPr>
        <p:spPr>
          <a:xfrm>
            <a:off x="9751162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351880-E22F-414C-A273-F0742A753370}"/>
              </a:ext>
            </a:extLst>
          </p:cNvPr>
          <p:cNvSpPr/>
          <p:nvPr/>
        </p:nvSpPr>
        <p:spPr>
          <a:xfrm>
            <a:off x="10360609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D30A7DA-611C-3D40-BD42-FC0B6DA9C058}"/>
              </a:ext>
            </a:extLst>
          </p:cNvPr>
          <p:cNvSpPr/>
          <p:nvPr/>
        </p:nvSpPr>
        <p:spPr>
          <a:xfrm>
            <a:off x="10360609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F670FE-1737-E84C-9C31-C6F73B27AC3C}"/>
              </a:ext>
            </a:extLst>
          </p:cNvPr>
          <p:cNvSpPr/>
          <p:nvPr/>
        </p:nvSpPr>
        <p:spPr>
          <a:xfrm>
            <a:off x="10360609" y="5042394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A08F86-EC38-264E-9821-09E37512ACF7}"/>
              </a:ext>
            </a:extLst>
          </p:cNvPr>
          <p:cNvSpPr/>
          <p:nvPr/>
        </p:nvSpPr>
        <p:spPr>
          <a:xfrm>
            <a:off x="10970057" y="625173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28BBF93-FDC8-4A4D-AFF3-876DB0A6B93B}"/>
              </a:ext>
            </a:extLst>
          </p:cNvPr>
          <p:cNvSpPr/>
          <p:nvPr/>
        </p:nvSpPr>
        <p:spPr>
          <a:xfrm>
            <a:off x="10970057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5ACA58-C9DF-FE46-BC52-5BF37FE1851E}"/>
              </a:ext>
            </a:extLst>
          </p:cNvPr>
          <p:cNvSpPr/>
          <p:nvPr/>
        </p:nvSpPr>
        <p:spPr>
          <a:xfrm>
            <a:off x="11579504" y="6251737"/>
            <a:ext cx="612648" cy="606263"/>
          </a:xfrm>
          <a:prstGeom prst="rect">
            <a:avLst/>
          </a:prstGeom>
          <a:solidFill>
            <a:srgbClr val="FA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166265-8F17-6940-B714-DEFB40CDC683}"/>
              </a:ext>
            </a:extLst>
          </p:cNvPr>
          <p:cNvSpPr/>
          <p:nvPr/>
        </p:nvSpPr>
        <p:spPr>
          <a:xfrm>
            <a:off x="11579504" y="5645473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8B5294-074D-4247-9E65-E97A508E4D1D}"/>
              </a:ext>
            </a:extLst>
          </p:cNvPr>
          <p:cNvSpPr/>
          <p:nvPr/>
        </p:nvSpPr>
        <p:spPr>
          <a:xfrm>
            <a:off x="11579504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AA599F-0AC1-0047-88E8-D57265DA0CDD}"/>
              </a:ext>
            </a:extLst>
          </p:cNvPr>
          <p:cNvSpPr/>
          <p:nvPr/>
        </p:nvSpPr>
        <p:spPr>
          <a:xfrm>
            <a:off x="7313371" y="5645472"/>
            <a:ext cx="612648" cy="60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BE68A2-4F41-6E48-85C3-58B92E5FA0A4}"/>
              </a:ext>
            </a:extLst>
          </p:cNvPr>
          <p:cNvSpPr/>
          <p:nvPr/>
        </p:nvSpPr>
        <p:spPr>
          <a:xfrm>
            <a:off x="3042438" y="5042394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D15DC7-40E4-E147-B152-0BBF414BA889}"/>
              </a:ext>
            </a:extLst>
          </p:cNvPr>
          <p:cNvSpPr/>
          <p:nvPr/>
        </p:nvSpPr>
        <p:spPr>
          <a:xfrm>
            <a:off x="7313371" y="5039207"/>
            <a:ext cx="612648" cy="60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90A083-8CB0-944D-BD09-847FCD56A332}"/>
              </a:ext>
            </a:extLst>
          </p:cNvPr>
          <p:cNvSpPr/>
          <p:nvPr/>
        </p:nvSpPr>
        <p:spPr>
          <a:xfrm>
            <a:off x="318984" y="7895"/>
            <a:ext cx="1838949" cy="153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5753F81-875D-8A45-BDD8-226F4AB706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90" y="776721"/>
            <a:ext cx="1534536" cy="613814"/>
          </a:xfrm>
          <a:prstGeom prst="rect">
            <a:avLst/>
          </a:prstGeom>
        </p:spPr>
      </p:pic>
      <p:pic>
        <p:nvPicPr>
          <p:cNvPr id="61" name="Picture 60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7E2F516B-C210-3F0D-CD86-223CD100CA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603" y="510797"/>
            <a:ext cx="3462657" cy="1088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20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015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421CCB1-FC28-B542-B0BA-78F7C7766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1795296F-C1A6-C444-9A08-AF5A8D856CA4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337991939"/>
              </p:ext>
            </p:extLst>
          </p:nvPr>
        </p:nvGraphicFramePr>
        <p:xfrm>
          <a:off x="5183188" y="1303338"/>
          <a:ext cx="6683375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C1C590B-D159-5F4D-9BCA-08BDB939F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ipsum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19D5BF-15BE-A119-869A-D0AC973BA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6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C895A-48FC-5244-BA06-B7208A6BC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Vestibulum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vitae </a:t>
            </a:r>
            <a:r>
              <a:rPr lang="en-US" dirty="0" err="1"/>
              <a:t>elementum</a:t>
            </a:r>
            <a:r>
              <a:rPr lang="en-US" dirty="0"/>
              <a:t> dui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ipsum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convallis magna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Sed</a:t>
            </a:r>
            <a:r>
              <a:rPr lang="en-US" dirty="0"/>
              <a:t> cursus magna vitae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385A4E-8534-28FF-A149-DE2EE9AC34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2A96-370B-2D47-945F-DC591847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</a:t>
            </a:r>
            <a:br>
              <a:rPr lang="en-US" dirty="0"/>
            </a:br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331175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6CFC9F-C73A-4342-B66A-F54EB06D70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7648" y="1298575"/>
            <a:ext cx="5781041" cy="4878388"/>
          </a:xfr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D016685-AB2A-8040-90DC-2808E1289AA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40568413"/>
              </p:ext>
            </p:extLst>
          </p:nvPr>
        </p:nvGraphicFramePr>
        <p:xfrm>
          <a:off x="6172200" y="1298575"/>
          <a:ext cx="5694363" cy="4878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60DB7C-715B-5765-6365-C482F3CE6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66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465059"/>
      </a:dk2>
      <a:lt2>
        <a:srgbClr val="ECEDEE"/>
      </a:lt2>
      <a:accent1>
        <a:srgbClr val="FA5901"/>
      </a:accent1>
      <a:accent2>
        <a:srgbClr val="465059"/>
      </a:accent2>
      <a:accent3>
        <a:srgbClr val="7D838B"/>
      </a:accent3>
      <a:accent4>
        <a:srgbClr val="A2A7AC"/>
      </a:accent4>
      <a:accent5>
        <a:srgbClr val="BEC2C5"/>
      </a:accent5>
      <a:accent6>
        <a:srgbClr val="DADCDE"/>
      </a:accent6>
      <a:hlink>
        <a:srgbClr val="FA5901"/>
      </a:hlink>
      <a:folHlink>
        <a:srgbClr val="FA59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14647</TotalTime>
  <Words>149</Words>
  <Application>Microsoft Macintosh PowerPoint</Application>
  <PresentationFormat>Widescreen</PresentationFormat>
  <Paragraphs>32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Lorem ipsum dolor</vt:lpstr>
      <vt:lpstr>PowerPoint Presentation</vt:lpstr>
      <vt:lpstr>Lorem Ipsum Dolor Section Break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Burns</dc:creator>
  <cp:lastModifiedBy>John Burns</cp:lastModifiedBy>
  <cp:revision>56</cp:revision>
  <dcterms:created xsi:type="dcterms:W3CDTF">2019-04-30T18:43:21Z</dcterms:created>
  <dcterms:modified xsi:type="dcterms:W3CDTF">2026-01-22T20:38:28Z</dcterms:modified>
</cp:coreProperties>
</file>